
<file path=[Content_Types].xml><?xml version="1.0" encoding="utf-8"?>
<Types xmlns="http://schemas.openxmlformats.org/package/2006/content-types">
  <Default Extension="xml" ContentType="application/vnd.openxmlformats-package.core-properties+xml"/>
  <Default Extension="rels" ContentType="application/vnd.openxmlformats-package.relationships+xml"/>
  <Default Extension="jpeg" ContentType="image/jpeg"/>
  <Default Extension="png" ContentType="image/png"/>
  <Default Extension="svg" ContentType="image/svg+xml"/>
  <Override PartName="/ppt/presentation.xml" ContentType="application/vnd.openxmlformats-officedocument.presentationml.presentation.main+xml"/>
  <Override PartName="/ppt/slides/slide41.xml" ContentType="application/vnd.openxmlformats-officedocument.presentationml.slide+xml"/>
  <Override PartName="/ppt/notesSlides/notesSlide11.xml" ContentType="application/vnd.openxmlformats-officedocument.presentationml.notesSlide+xml"/>
  <Override PartName="/ppt/notesMasters/notesMaster11.xml" ContentType="application/vnd.openxmlformats-officedocument.presentationml.notesMaster+xml"/>
  <Override PartName="/ppt/theme/theme21.xml" ContentType="application/vnd.openxmlformats-officedocument.theme+xml"/>
  <Override PartName="/ppt/slideLayouts/slideLayout41.xml" ContentType="application/vnd.openxmlformats-officedocument.presentationml.slideLayout+xml"/>
  <Override PartName="/ppt/slideMasters/slideMaster11.xml" ContentType="application/vnd.openxmlformats-officedocument.presentationml.slideMaster+xml"/>
  <Override PartName="/ppt/slideLayouts/slideLayout82.xml" ContentType="application/vnd.openxmlformats-officedocument.presentationml.slideLayout+xml"/>
  <Override PartName="/ppt/slideLayouts/slideLayout133.xml" ContentType="application/vnd.openxmlformats-officedocument.presentationml.slideLayout+xml"/>
  <Override PartName="/ppt/slideLayouts/slideLayout184.xml" ContentType="application/vnd.openxmlformats-officedocument.presentationml.slideLayout+xml"/>
  <Override PartName="/ppt/slideLayouts/slideLayout35.xml" ContentType="application/vnd.openxmlformats-officedocument.presentationml.slideLayout+xml"/>
  <Override PartName="/ppt/slideLayouts/slideLayout216.xml" ContentType="application/vnd.openxmlformats-officedocument.presentationml.slideLayout+xml"/>
  <Override PartName="/ppt/slideLayouts/slideLayout77.xml" ContentType="application/vnd.openxmlformats-officedocument.presentationml.slideLayout+xml"/>
  <Override PartName="/ppt/slideLayouts/slideLayout128.xml" ContentType="application/vnd.openxmlformats-officedocument.presentationml.slideLayout+xml"/>
  <Override PartName="/ppt/slideLayouts/slideLayout179.xml" ContentType="application/vnd.openxmlformats-officedocument.presentationml.slideLayout+xml"/>
  <Override PartName="/ppt/slideLayouts/slideLayout210.xml" ContentType="application/vnd.openxmlformats-officedocument.presentationml.slideLayout+xml"/>
  <Override PartName="/ppt/slideLayouts/slideLayout1611.xml" ContentType="application/vnd.openxmlformats-officedocument.presentationml.slideLayout+xml"/>
  <Override PartName="/ppt/slideLayouts/slideLayout2012.xml" ContentType="application/vnd.openxmlformats-officedocument.presentationml.slideLayout+xml"/>
  <Override PartName="/ppt/slideLayouts/slideLayout113.xml" ContentType="application/vnd.openxmlformats-officedocument.presentationml.slideLayout+xml"/>
  <Override PartName="/ppt/slideLayouts/slideLayout614.xml" ContentType="application/vnd.openxmlformats-officedocument.presentationml.slideLayout+xml"/>
  <Override PartName="/ppt/slideLayouts/slideLayout1115.xml" ContentType="application/vnd.openxmlformats-officedocument.presentationml.slideLayout+xml"/>
  <Override PartName="/ppt/theme/theme12.xml" ContentType="application/vnd.openxmlformats-officedocument.theme+xml"/>
  <Override PartName="/ppt/slideLayouts/slideLayout516.xml" ContentType="application/vnd.openxmlformats-officedocument.presentationml.slideLayout+xml"/>
  <Override PartName="/ppt/slideLayouts/slideLayout1517.xml" ContentType="application/vnd.openxmlformats-officedocument.presentationml.slideLayout+xml"/>
  <Override PartName="/ppt/slideLayouts/slideLayout2318.xml" ContentType="application/vnd.openxmlformats-officedocument.presentationml.slideLayout+xml"/>
  <Override PartName="/ppt/slideLayouts/slideLayout1019.xml" ContentType="application/vnd.openxmlformats-officedocument.presentationml.slideLayout+xml"/>
  <Override PartName="/ppt/slideLayouts/slideLayout1920.xml" ContentType="application/vnd.openxmlformats-officedocument.presentationml.slideLayout+xml"/>
  <Override PartName="/ppt/slideLayouts/slideLayout921.xml" ContentType="application/vnd.openxmlformats-officedocument.presentationml.slideLayout+xml"/>
  <Override PartName="/ppt/slideLayouts/slideLayout1422.xml" ContentType="application/vnd.openxmlformats-officedocument.presentationml.slideLayout+xml"/>
  <Override PartName="/ppt/slideLayouts/slideLayout2223.xml" ContentType="application/vnd.openxmlformats-officedocument.presentationml.slideLayout+xml"/>
  <Override PartName="/ppt/slides/slide92.xml" ContentType="application/vnd.openxmlformats-officedocument.presentationml.slide+xml"/>
  <Override PartName="/ppt/slides/slide143.xml" ContentType="application/vnd.openxmlformats-officedocument.presentationml.slide+xml"/>
  <Override PartName="/ppt/presProps.xml" ContentType="application/vnd.openxmlformats-officedocument.presentationml.presProps+xml"/>
  <Override PartName="/customXml/item3.xml" ContentType="application/xml"/>
  <Override PartName="/customXml/itemProps31.xml" ContentType="application/vnd.openxmlformats-officedocument.customXmlProperties+xml"/>
  <Override PartName="/ppt/slides/slide174.xml" ContentType="application/vnd.openxmlformats-officedocument.presentationml.slide+xml"/>
  <Override PartName="/ppt/slides/slide35.xml" ContentType="application/vnd.openxmlformats-officedocument.presentationml.slide+xml"/>
  <Override PartName="/ppt/slides/slide86.xml" ContentType="application/vnd.openxmlformats-officedocument.presentationml.slide+xml"/>
  <Override PartName="/ppt/slides/slide137.xml" ContentType="application/vnd.openxmlformats-officedocument.presentationml.slide+xml"/>
  <Override PartName="/ppt/notesSlides/notesSlide42.xml" ContentType="application/vnd.openxmlformats-officedocument.presentationml.notesSlide+xml"/>
  <Override PartName="/ppt/commentAuthors.xml" ContentType="application/vnd.openxmlformats-officedocument.presentationml.commentAuthors+xml"/>
  <Override PartName="/customXml/item22.xml" ContentType="application/xml"/>
  <Override PartName="/customXml/itemProps22.xml" ContentType="application/vnd.openxmlformats-officedocument.customXmlProperties+xml"/>
  <Override PartName="/ppt/slides/slide128.xml" ContentType="application/vnd.openxmlformats-officedocument.presentationml.slide+xml"/>
  <Override PartName="/ppt/slides/slide169.xml" ContentType="application/vnd.openxmlformats-officedocument.presentationml.slide+xml"/>
  <Override PartName="/ppt/tableStyles.xml" ContentType="application/vnd.openxmlformats-officedocument.presentationml.tableStyles+xml"/>
  <Override PartName="/customXml/item13.xml" ContentType="application/xml"/>
  <Override PartName="/customXml/itemProps13.xml" ContentType="application/vnd.openxmlformats-officedocument.customXmlProperties+xml"/>
  <Override PartName="/ppt/slides/slide210.xml" ContentType="application/vnd.openxmlformats-officedocument.presentationml.slide+xml"/>
  <Override PartName="/ppt/slides/slide711.xml" ContentType="application/vnd.openxmlformats-officedocument.presentationml.slide+xml"/>
  <Override PartName="/ppt/notesSlides/notesSlide33.xml" ContentType="application/vnd.openxmlformats-officedocument.presentationml.notesSlide+xml"/>
  <Override PartName="/ppt/slides/slide112.xml" ContentType="application/vnd.openxmlformats-officedocument.presentationml.slide+xml"/>
  <Override PartName="/ppt/slides/slide1113.xml" ContentType="application/vnd.openxmlformats-officedocument.presentationml.slide+xml"/>
  <Override PartName="/ppt/slides/slide1914.xml" ContentType="application/vnd.openxmlformats-officedocument.presentationml.slide+xml"/>
  <Override PartName="/ppt/slides/slide615.xml" ContentType="application/vnd.openxmlformats-officedocument.presentationml.slide+xml"/>
  <Override PartName="/ppt/slides/slide1516.xml" ContentType="application/vnd.openxmlformats-officedocument.presentationml.slide+xml"/>
  <Override PartName="/ppt/slides/slide517.xml" ContentType="application/vnd.openxmlformats-officedocument.presentationml.slide+xml"/>
  <Override PartName="/ppt/notesSlides/notesSlide24.xml" ContentType="application/vnd.openxmlformats-officedocument.presentationml.notesSlide+xml"/>
  <Override PartName="/ppt/slides/slide1018.xml" ContentType="application/vnd.openxmlformats-officedocument.presentationml.slide+xml"/>
  <Override PartName="/ppt/slides/slide1819.xml" ContentType="application/vnd.openxmlformats-officedocument.presentationml.slide+xml"/>
  <Override PartName="/ppt/viewProps.xml" ContentType="application/vnd.openxmlformats-officedocument.presentationml.viewProps+xml"/>
  <Override PartName="/ppt/authors.xml" ContentType="application/vnd.ms-powerpoint.authors+xml"/>
  <Override PartName="/docMetadata/LabelInfo.xml" ContentType="application/vnd.ms-office.classificationlabels+xml"/>
  <Override PartName="/docProps/custom.xml" ContentType="application/vnd.openxmlformats-officedocument.custom-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package/2006/relationships/metadata/core-properties" Target="/docProps/core.xml" Id="rId3" /><Relationship Type="http://schemas.openxmlformats.org/package/2006/relationships/metadata/thumbnail" Target="/docProps/thumbnail.jpeg" Id="rId2" /><Relationship Type="http://schemas.openxmlformats.org/officeDocument/2006/relationships/officeDocument" Target="/ppt/presentation.xml" Id="rId1" /><Relationship Type="http://schemas.microsoft.com/office/2020/02/relationships/classificationlabels" Target="/docMetadata/LabelInfo.xml" Id="rId6" /><Relationship Type="http://schemas.openxmlformats.org/officeDocument/2006/relationships/custom-properties" Target="/docProps/custom.xml" Id="rId5"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sldIdLst>
    <p:sldId id="304" r:id="rId5"/>
    <p:sldId id="314" r:id="rId6"/>
    <p:sldId id="308" r:id="rId7"/>
    <p:sldId id="288" r:id="rId8"/>
    <p:sldId id="299" r:id="rId9"/>
    <p:sldId id="310" r:id="rId10"/>
    <p:sldId id="258" r:id="rId11"/>
    <p:sldId id="303" r:id="rId12"/>
    <p:sldId id="301" r:id="rId13"/>
    <p:sldId id="311" r:id="rId14"/>
    <p:sldId id="268" r:id="rId15"/>
    <p:sldId id="312" r:id="rId16"/>
    <p:sldId id="313" r:id="rId17"/>
    <p:sldId id="318" r:id="rId18"/>
    <p:sldId id="316" r:id="rId19"/>
    <p:sldId id="287" r:id="rId20"/>
    <p:sldId id="283" r:id="rId21"/>
    <p:sldId id="275" r:id="rId22"/>
    <p:sldId id="30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4" autoAdjust="0"/>
    <p:restoredTop sz="96327" autoAdjust="0"/>
  </p:normalViewPr>
  <p:slideViewPr>
    <p:cSldViewPr snapToGrid="0">
      <p:cViewPr>
        <p:scale>
          <a:sx n="100" d="100"/>
          <a:sy n="100" d="100"/>
        </p:scale>
        <p:origin x="-619" y="-490"/>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41.xml" Id="rId8" /><Relationship Type="http://schemas.openxmlformats.org/officeDocument/2006/relationships/slide" Target="/ppt/slides/slide92.xml" Id="rId13" /><Relationship Type="http://schemas.openxmlformats.org/officeDocument/2006/relationships/slide" Target="/ppt/slides/slide143.xml" Id="rId18" /><Relationship Type="http://schemas.openxmlformats.org/officeDocument/2006/relationships/presProps" Target="/ppt/presProps.xml" Id="rId26" /><Relationship Type="http://schemas.openxmlformats.org/officeDocument/2006/relationships/customXml" Target="/customXml/item3.xml" Id="rId3" /><Relationship Type="http://schemas.openxmlformats.org/officeDocument/2006/relationships/slide" Target="/ppt/slides/slide174.xml" Id="rId21" /><Relationship Type="http://schemas.openxmlformats.org/officeDocument/2006/relationships/slide" Target="/ppt/slides/slide35.xml" Id="rId7" /><Relationship Type="http://schemas.openxmlformats.org/officeDocument/2006/relationships/slide" Target="/ppt/slides/slide86.xml" Id="rId12" /><Relationship Type="http://schemas.openxmlformats.org/officeDocument/2006/relationships/slide" Target="/ppt/slides/slide137.xml" Id="rId17" /><Relationship Type="http://schemas.openxmlformats.org/officeDocument/2006/relationships/commentAuthors" Target="/ppt/commentAuthors.xml" Id="rId25" /><Relationship Type="http://schemas.openxmlformats.org/officeDocument/2006/relationships/customXml" Target="/customXml/item22.xml" Id="rId2" /><Relationship Type="http://schemas.openxmlformats.org/officeDocument/2006/relationships/slide" Target="/ppt/slides/slide128.xml" Id="rId16" /><Relationship Type="http://schemas.openxmlformats.org/officeDocument/2006/relationships/slide" Target="/ppt/slides/slide169.xml" Id="rId20" /><Relationship Type="http://schemas.openxmlformats.org/officeDocument/2006/relationships/tableStyles" Target="/ppt/tableStyles.xml" Id="rId29" /><Relationship Type="http://schemas.openxmlformats.org/officeDocument/2006/relationships/customXml" Target="/customXml/item13.xml" Id="rId1" /><Relationship Type="http://schemas.openxmlformats.org/officeDocument/2006/relationships/slide" Target="/ppt/slides/slide210.xml" Id="rId6" /><Relationship Type="http://schemas.openxmlformats.org/officeDocument/2006/relationships/slide" Target="/ppt/slides/slide711.xml" Id="rId11" /><Relationship Type="http://schemas.openxmlformats.org/officeDocument/2006/relationships/notesMaster" Target="/ppt/notesMasters/notesMaster11.xml" Id="rId24" /><Relationship Type="http://schemas.openxmlformats.org/officeDocument/2006/relationships/slide" Target="/ppt/slides/slide112.xml" Id="rId5" /><Relationship Type="http://schemas.openxmlformats.org/officeDocument/2006/relationships/slide" Target="/ppt/slides/slide1113.xml" Id="rId15" /><Relationship Type="http://schemas.openxmlformats.org/officeDocument/2006/relationships/slide" Target="/ppt/slides/slide1914.xml" Id="rId23" /><Relationship Type="http://schemas.openxmlformats.org/officeDocument/2006/relationships/theme" Target="/ppt/theme/theme12.xml" Id="rId28" /><Relationship Type="http://schemas.openxmlformats.org/officeDocument/2006/relationships/slide" Target="/ppt/slides/slide615.xml" Id="rId10" /><Relationship Type="http://schemas.openxmlformats.org/officeDocument/2006/relationships/slide" Target="/ppt/slides/slide1516.xml" Id="rId19" /><Relationship Type="http://schemas.openxmlformats.org/officeDocument/2006/relationships/slideMaster" Target="/ppt/slideMasters/slideMaster11.xml" Id="rId4" /><Relationship Type="http://schemas.openxmlformats.org/officeDocument/2006/relationships/slide" Target="/ppt/slides/slide517.xml" Id="rId9" /><Relationship Type="http://schemas.openxmlformats.org/officeDocument/2006/relationships/slide" Target="/ppt/slides/slide1018.xml" Id="rId14" /><Relationship Type="http://schemas.openxmlformats.org/officeDocument/2006/relationships/slide" Target="/ppt/slides/slide1819.xml" Id="rId22" /><Relationship Type="http://schemas.openxmlformats.org/officeDocument/2006/relationships/viewProps" Target="/ppt/viewProps.xml" Id="rId27" /><Relationship Type="http://schemas.microsoft.com/office/2018/10/relationships/authors" Target="/ppt/authors.xml" Id="rId30" /></Relationships>
</file>

<file path=ppt/notesMasters/_rels/notesMaster11.xml.rels>&#65279;<?xml version="1.0" encoding="utf-8"?><Relationships xmlns="http://schemas.openxmlformats.org/package/2006/relationships"><Relationship Type="http://schemas.openxmlformats.org/officeDocument/2006/relationships/theme" Target="/ppt/theme/theme21.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9/18/2023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1.xml.rels>&#65279;<?xml version="1.0" encoding="utf-8"?><Relationships xmlns="http://schemas.openxmlformats.org/package/2006/relationships"><Relationship Type="http://schemas.openxmlformats.org/officeDocument/2006/relationships/slide" Target="/ppt/slides/slide41.xml" Id="rId2" /><Relationship Type="http://schemas.openxmlformats.org/officeDocument/2006/relationships/notesMaster" Target="/ppt/notesMasters/notesMaster11.xml" Id="rId1" /></Relationships>
</file>

<file path=ppt/notesSlides/_rels/notesSlide24.xml.rels>&#65279;<?xml version="1.0" encoding="utf-8"?><Relationships xmlns="http://schemas.openxmlformats.org/package/2006/relationships"><Relationship Type="http://schemas.openxmlformats.org/officeDocument/2006/relationships/slide" Target="/ppt/slides/slide517.xml" Id="rId2" /><Relationship Type="http://schemas.openxmlformats.org/officeDocument/2006/relationships/notesMaster" Target="/ppt/notesMasters/notesMaster11.xml" Id="rId1" /></Relationships>
</file>

<file path=ppt/notesSlides/_rels/notesSlide33.xml.rels>&#65279;<?xml version="1.0" encoding="utf-8"?><Relationships xmlns="http://schemas.openxmlformats.org/package/2006/relationships"><Relationship Type="http://schemas.openxmlformats.org/officeDocument/2006/relationships/slide" Target="/ppt/slides/slide711.xml" Id="rId2" /><Relationship Type="http://schemas.openxmlformats.org/officeDocument/2006/relationships/notesMaster" Target="/ppt/notesMasters/notesMaster11.xml" Id="rId1" /></Relationships>
</file>

<file path=ppt/notesSlides/_rels/notesSlide42.xml.rels>&#65279;<?xml version="1.0" encoding="utf-8"?><Relationships xmlns="http://schemas.openxmlformats.org/package/2006/relationships"><Relationship Type="http://schemas.openxmlformats.org/officeDocument/2006/relationships/slide" Target="/ppt/slides/slide137.xml" Id="rId2" /><Relationship Type="http://schemas.openxmlformats.org/officeDocument/2006/relationships/notesMaster" Target="/ppt/notesMasters/notesMaster11.xml" Id="rId1" /></Relationship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dirty="0"/>
          </a:p>
        </p:txBody>
      </p:sp>
    </p:spTree>
    <p:extLst>
      <p:ext uri="{BB962C8B-B14F-4D97-AF65-F5344CB8AC3E}">
        <p14:creationId xmlns:p14="http://schemas.microsoft.com/office/powerpoint/2010/main" val="27815605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dirty="0"/>
          </a:p>
        </p:txBody>
      </p:sp>
    </p:spTree>
    <p:extLst>
      <p:ext uri="{BB962C8B-B14F-4D97-AF65-F5344CB8AC3E}">
        <p14:creationId xmlns:p14="http://schemas.microsoft.com/office/powerpoint/2010/main" val="3278755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dirty="0"/>
          </a:p>
        </p:txBody>
      </p:sp>
    </p:spTree>
    <p:extLst>
      <p:ext uri="{BB962C8B-B14F-4D97-AF65-F5344CB8AC3E}">
        <p14:creationId xmlns:p14="http://schemas.microsoft.com/office/powerpoint/2010/main" val="2183219529"/>
      </p:ext>
    </p:extLst>
  </p:cSld>
  <p:clrMapOvr>
    <a:masterClrMapping/>
  </p:clrMapOvr>
</p:notes>
</file>

<file path=ppt/slideLayouts/_rels/slideLayout1019.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1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42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51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61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79.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8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92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0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16.xml.rels>&#65279;<?xml version="1.0" encoding="utf-8"?><Relationships xmlns="http://schemas.openxmlformats.org/package/2006/relationships"><Relationship Type="http://schemas.openxmlformats.org/officeDocument/2006/relationships/image" Target="/ppt/media/image1.png" Id="rId2" /><Relationship Type="http://schemas.openxmlformats.org/officeDocument/2006/relationships/slideMaster" Target="/ppt/slideMasters/slideMaster11.xml" Id="rId1" /></Relationships>
</file>

<file path=ppt/slideLayouts/_rels/slideLayout222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31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4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51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61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7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8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92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9.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cap="all" baseline="0">
                <a:solidFill>
                  <a:schemeClr val="tx1"/>
                </a:solidFill>
              </a:defRPr>
            </a:lvl1pPr>
          </a:lstStyle>
          <a:p>
            <a:r>
              <a:rPr lang="en-US" noProof="0" dirty="0"/>
              <a:t>CLICK TO add 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1</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cap="all" baseline="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noProof="0" dirty="0"/>
              <a:t>Add text here</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98053"/>
            <a:ext cx="2286000" cy="731519"/>
          </a:xfrm>
        </p:spPr>
        <p:txBody>
          <a:bodyPr>
            <a:norm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noProof="0" dirty="0"/>
              <a:t>Click to add text</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noProof="0" dirty="0"/>
              <a:t>2</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cap="all" baseline="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noProof="0" dirty="0"/>
              <a:t>Add text here</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98053"/>
            <a:ext cx="2286000" cy="731519"/>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noProof="0" dirty="0"/>
              <a:t>Click to add text</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noProof="0" dirty="0"/>
              <a:t>3</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cap="all" baseline="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noProof="0" dirty="0"/>
              <a:t>Add text here</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98053"/>
            <a:ext cx="2286000" cy="731519"/>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noProof="0" dirty="0"/>
              <a:t>Click to add text</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noProof="0" dirty="0"/>
              <a:t>7/1/20XX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US" noProof="0"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15.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839788" y="365125"/>
            <a:ext cx="9447212" cy="1325563"/>
          </a:xfrm>
        </p:spPr>
        <p:txBody>
          <a:bodyPr/>
          <a:lstStyle>
            <a:lvl1pPr>
              <a:defRPr cap="all" baseline="0"/>
            </a:lvl1pPr>
          </a:lstStyle>
          <a:p>
            <a:r>
              <a:rPr lang="en-US" dirty="0"/>
              <a:t>Click to add 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772816"/>
            <a:ext cx="4114800" cy="653144"/>
          </a:xfrm>
        </p:spPr>
        <p:txBody>
          <a:bodyPr anchor="ctr" anchorCtr="0">
            <a:noAutofit/>
          </a:bodyPr>
          <a:lstStyle>
            <a:lvl1pPr marL="0" indent="0">
              <a:buNone/>
              <a:defRPr sz="1800" b="0" cap="all" baseline="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772816"/>
            <a:ext cx="4114800" cy="653144"/>
          </a:xfrm>
        </p:spPr>
        <p:txBody>
          <a:bodyPr anchor="ctr" anchorCtr="0">
            <a:noAutofit/>
          </a:bodyPr>
          <a:lstStyle>
            <a:lvl1pPr marL="0" indent="0">
              <a:buNone/>
              <a:defRPr sz="1800" b="0" cap="all" baseline="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9">
            <a:extLst>
              <a:ext uri="{FF2B5EF4-FFF2-40B4-BE49-F238E27FC236}">
                <a16:creationId xmlns:a16="http://schemas.microsoft.com/office/drawing/2014/main" id="{9BBBE197-C160-4421-9307-B91851A4921E}"/>
              </a:ext>
              <a:ext uri="{C183D7F6-B498-43B3-948B-1728B52AA6E4}">
                <adec:decorative xmlns:adec="http://schemas.microsoft.com/office/drawing/2017/decorative" val="1"/>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 uri="{C183D7F6-B498-43B3-948B-1728B52AA6E4}">
                <adec:decorative xmlns:adec="http://schemas.microsoft.com/office/drawing/2017/decorative" val="1"/>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 uri="{C183D7F6-B498-43B3-948B-1728B52AA6E4}">
                <adec:decorative xmlns:adec="http://schemas.microsoft.com/office/drawing/2017/decorative" val="1"/>
              </a:ext>
            </a:extLst>
          </p:cNvPr>
          <p:cNvSpPr/>
          <p:nvPr userDrawn="1"/>
        </p:nvSpPr>
        <p:spPr>
          <a:xfrm>
            <a:off x="4114800" y="1499616"/>
            <a:ext cx="7505426"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52165" y="1673173"/>
            <a:ext cx="5682033" cy="1496997"/>
          </a:xfrm>
        </p:spPr>
        <p:txBody>
          <a:bodyPr anchor="b">
            <a:noAutofit/>
          </a:bodyPr>
          <a:lstStyle>
            <a:lvl1pPr algn="l">
              <a:defRPr sz="3800" b="1" baseline="0"/>
            </a:lvl1pPr>
          </a:lstStyle>
          <a:p>
            <a:r>
              <a:rPr lang="en-US" dirty="0"/>
              <a:t>Business-to-business marketing priorities </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952165" y="3231930"/>
            <a:ext cx="5682033" cy="141756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cap="all" baseline="0">
                <a:solidFill>
                  <a:schemeClr val="tx1"/>
                </a:solidFill>
              </a:defRPr>
            </a:lvl1pPr>
          </a:lstStyle>
          <a:p>
            <a:r>
              <a:rPr lang="en-US" noProof="0" dirty="0"/>
              <a:t>Click to add title</a:t>
            </a:r>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cap="all" baseline="0">
                <a:solidFill>
                  <a:schemeClr val="tx1">
                    <a:lumMod val="75000"/>
                    <a:lumOff val="25000"/>
                  </a:schemeClr>
                </a:solidFill>
                <a:latin typeface="+mj-lt"/>
              </a:defRPr>
            </a:lvl1pPr>
          </a:lstStyle>
          <a:p>
            <a:pPr lvl="0"/>
            <a:r>
              <a:rPr lang="en-US" noProof="0" dirty="0"/>
              <a:t>Click to add text</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cap="all" baseline="0">
                <a:solidFill>
                  <a:schemeClr val="tx1">
                    <a:lumMod val="75000"/>
                    <a:lumOff val="25000"/>
                  </a:schemeClr>
                </a:solidFill>
                <a:latin typeface="+mj-lt"/>
              </a:defRPr>
            </a:lvl1pPr>
          </a:lstStyle>
          <a:p>
            <a:pPr lvl="0"/>
            <a:r>
              <a:rPr lang="en-US" noProof="0" dirty="0"/>
              <a:t>Click to add text</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cap="all" baseline="0">
                <a:solidFill>
                  <a:schemeClr val="tx1">
                    <a:lumMod val="75000"/>
                    <a:lumOff val="25000"/>
                  </a:schemeClr>
                </a:solidFill>
                <a:latin typeface="+mj-lt"/>
              </a:defRPr>
            </a:lvl1pPr>
          </a:lstStyle>
          <a:p>
            <a:pPr lvl="0"/>
            <a:r>
              <a:rPr lang="en-US" noProof="0" dirty="0"/>
              <a:t>Click to add text</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cap="all" baseline="0">
                <a:solidFill>
                  <a:schemeClr val="tx1">
                    <a:lumMod val="75000"/>
                    <a:lumOff val="25000"/>
                  </a:schemeClr>
                </a:solidFill>
                <a:latin typeface="+mj-lt"/>
              </a:defRPr>
            </a:lvl1pPr>
          </a:lstStyle>
          <a:p>
            <a:pPr lvl="0"/>
            <a:r>
              <a:rPr lang="en-US" noProof="0" dirty="0"/>
              <a:t>Click to add text</a:t>
            </a:r>
          </a:p>
        </p:txBody>
      </p:sp>
      <p:cxnSp>
        <p:nvCxnSpPr>
          <p:cNvPr id="5" name="Straight Connector 4">
            <a:extLst>
              <a:ext uri="{FF2B5EF4-FFF2-40B4-BE49-F238E27FC236}">
                <a16:creationId xmlns:a16="http://schemas.microsoft.com/office/drawing/2014/main" id="{930083F9-FF24-4BFD-A7D4-197B0AA39D48}"/>
              </a:ext>
              <a:ext uri="{C183D7F6-B498-43B3-948B-1728B52AA6E4}">
                <adec:decorative xmlns:adec="http://schemas.microsoft.com/office/drawing/2017/decorative" val="1"/>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 uri="{C183D7F6-B498-43B3-948B-1728B52AA6E4}">
                <adec:decorative xmlns:adec="http://schemas.microsoft.com/office/drawing/2017/decorative" val="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noProof="0" dirty="0"/>
              <a:t>7/1/20XX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US" noProof="0"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380067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85799" y="136525"/>
            <a:ext cx="10847763" cy="1207643"/>
          </a:xfrm>
          <a:noFill/>
        </p:spPr>
        <p:txBody>
          <a:bodyPr/>
          <a:lstStyle>
            <a:lvl1pPr algn="ctr">
              <a:defRPr cap="all" baseline="0"/>
            </a:lvl1pPr>
          </a:lstStyle>
          <a:p>
            <a:r>
              <a:rPr lang="en-US" dirty="0"/>
              <a:t>CLICK TO add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685799" y="1389888"/>
            <a:ext cx="10847763" cy="504226"/>
          </a:xfrm>
        </p:spPr>
        <p:txBody>
          <a:bodyPr anchor="ctr" anchorCtr="0">
            <a:noAutofit/>
          </a:bodyPr>
          <a:lstStyle>
            <a:lvl1pPr marL="0" indent="0" algn="ctr">
              <a:lnSpc>
                <a:spcPct val="1000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subtitle</a:t>
            </a:r>
          </a:p>
        </p:txBody>
      </p:sp>
      <p:sp>
        <p:nvSpPr>
          <p:cNvPr id="15" name="Rectangle 14">
            <a:extLst>
              <a:ext uri="{FF2B5EF4-FFF2-40B4-BE49-F238E27FC236}">
                <a16:creationId xmlns:a16="http://schemas.microsoft.com/office/drawing/2014/main" id="{604D5546-EF99-490E-8EC4-8DAE9703B984}"/>
              </a:ext>
              <a:ext uri="{C183D7F6-B498-43B3-948B-1728B52AA6E4}">
                <adec:decorative xmlns:adec="http://schemas.microsoft.com/office/drawing/2017/decorative" val="1"/>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 uri="{C183D7F6-B498-43B3-948B-1728B52AA6E4}">
                <adec:decorative xmlns:adec="http://schemas.microsoft.com/office/drawing/2017/decorative" val="1"/>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84384B8-6414-4870-BF05-99FE5E164890}"/>
              </a:ext>
              <a:ext uri="{C183D7F6-B498-43B3-948B-1728B52AA6E4}">
                <adec:decorative xmlns:adec="http://schemas.microsoft.com/office/drawing/2017/decorative" val="1"/>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cap="all" baseline="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875361" y="3392424"/>
            <a:ext cx="2807698"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cap="all" baseline="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cap="all" baseline="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22.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838200" y="136525"/>
            <a:ext cx="10515600" cy="1207643"/>
          </a:xfrm>
        </p:spPr>
        <p:txBody>
          <a:bodyPr anchor="b" anchorCtr="0"/>
          <a:lstStyle>
            <a:lvl1pPr algn="ctr">
              <a:defRPr cap="all" baseline="0"/>
            </a:lvl1pPr>
          </a:lstStyle>
          <a:p>
            <a:r>
              <a:rPr lang="en-US" dirty="0"/>
              <a:t>Click to add title</a:t>
            </a:r>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838201" y="1389888"/>
            <a:ext cx="10515599" cy="475488"/>
          </a:xfrm>
        </p:spPr>
        <p:txBody>
          <a:bodyPr anchor="ctr" anchorCtr="0">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subtitle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8200" y="2002536"/>
            <a:ext cx="4901184" cy="401066"/>
          </a:xfrm>
        </p:spPr>
        <p:txBody>
          <a:bodyPr anchor="t" anchorCtr="0">
            <a:normAutofit/>
          </a:bodyPr>
          <a:lstStyle>
            <a:lvl1pPr marL="0" indent="0">
              <a:buNone/>
              <a:defRPr sz="1400" b="0" cap="all" baseline="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838200" y="2532888"/>
            <a:ext cx="4901184" cy="3694176"/>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87440" y="2002536"/>
            <a:ext cx="5166360" cy="401066"/>
          </a:xfrm>
        </p:spPr>
        <p:txBody>
          <a:bodyPr anchor="t" anchorCtr="0">
            <a:normAutofit/>
          </a:bodyPr>
          <a:lstStyle>
            <a:lvl1pPr marL="0" indent="0">
              <a:buNone/>
              <a:defRPr sz="1400" b="0" cap="all" baseline="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6187440" y="2532888"/>
            <a:ext cx="5166360" cy="3694176"/>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17.xml><?xml version="1.0" encoding="utf-8"?>
<p:sldLayout xmlns:a="http://schemas.openxmlformats.org/drawingml/2006/main" xmlns:r="http://schemas.openxmlformats.org/officeDocument/2006/relationships" xmlns:p="http://schemas.openxmlformats.org/presentationml/2006/main" preserve="1" userDrawn="1">
  <p:cSld name="16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179633"/>
            <a:ext cx="10515600" cy="1511056"/>
          </a:xfrm>
        </p:spPr>
        <p:txBody>
          <a:bodyPr anchor="b" anchorCtr="0">
            <a:noAutofit/>
          </a:bodyPr>
          <a:lstStyle>
            <a:lvl1pPr>
              <a:defRPr sz="3800" cap="all" baseline="0">
                <a:solidFill>
                  <a:schemeClr val="tx1"/>
                </a:solidFill>
              </a:defRPr>
            </a:lvl1pPr>
          </a:lstStyle>
          <a:p>
            <a:r>
              <a:rPr lang="en-US" noProof="0" dirty="0"/>
              <a:t>Click to add title</a:t>
            </a:r>
          </a:p>
        </p:txBody>
      </p:sp>
      <p:sp>
        <p:nvSpPr>
          <p:cNvPr id="9" name="Text Placeholder 3">
            <a:extLst>
              <a:ext uri="{FF2B5EF4-FFF2-40B4-BE49-F238E27FC236}">
                <a16:creationId xmlns:a16="http://schemas.microsoft.com/office/drawing/2014/main" id="{49D8C06D-0790-D07E-AC6D-4B7C67548456}"/>
              </a:ext>
            </a:extLst>
          </p:cNvPr>
          <p:cNvSpPr>
            <a:spLocks noGrp="1"/>
          </p:cNvSpPr>
          <p:nvPr>
            <p:ph type="body" sz="quarter" idx="64" hasCustomPrompt="1"/>
          </p:nvPr>
        </p:nvSpPr>
        <p:spPr>
          <a:xfrm>
            <a:off x="2176138" y="2596439"/>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noProof="0" dirty="0"/>
              <a:t>Add Title</a:t>
            </a:r>
          </a:p>
        </p:txBody>
      </p:sp>
      <p:sp>
        <p:nvSpPr>
          <p:cNvPr id="10" name="Text Placeholder 36">
            <a:extLst>
              <a:ext uri="{FF2B5EF4-FFF2-40B4-BE49-F238E27FC236}">
                <a16:creationId xmlns:a16="http://schemas.microsoft.com/office/drawing/2014/main" id="{CDB1B3BC-8FFF-F1AB-0AF6-827AE3EC2952}"/>
              </a:ext>
            </a:extLst>
          </p:cNvPr>
          <p:cNvSpPr>
            <a:spLocks noGrp="1"/>
          </p:cNvSpPr>
          <p:nvPr>
            <p:ph type="body" sz="quarter" idx="65" hasCustomPrompt="1"/>
          </p:nvPr>
        </p:nvSpPr>
        <p:spPr>
          <a:xfrm>
            <a:off x="2227867" y="3007500"/>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
        <p:nvSpPr>
          <p:cNvPr id="5" name="Text Placeholder 3">
            <a:extLst>
              <a:ext uri="{FF2B5EF4-FFF2-40B4-BE49-F238E27FC236}">
                <a16:creationId xmlns:a16="http://schemas.microsoft.com/office/drawing/2014/main" id="{144E2A9A-CB70-0ACF-949A-D854CAB04684}"/>
              </a:ext>
            </a:extLst>
          </p:cNvPr>
          <p:cNvSpPr>
            <a:spLocks noGrp="1"/>
          </p:cNvSpPr>
          <p:nvPr>
            <p:ph type="body" sz="quarter" idx="62" hasCustomPrompt="1"/>
          </p:nvPr>
        </p:nvSpPr>
        <p:spPr>
          <a:xfrm>
            <a:off x="4524342" y="259353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noProof="0" dirty="0"/>
              <a:t>Add Title</a:t>
            </a:r>
          </a:p>
        </p:txBody>
      </p:sp>
      <p:sp>
        <p:nvSpPr>
          <p:cNvPr id="8" name="Text Placeholder 36">
            <a:extLst>
              <a:ext uri="{FF2B5EF4-FFF2-40B4-BE49-F238E27FC236}">
                <a16:creationId xmlns:a16="http://schemas.microsoft.com/office/drawing/2014/main" id="{B4744B67-695A-5CD7-90DD-C6584C8B51DA}"/>
              </a:ext>
            </a:extLst>
          </p:cNvPr>
          <p:cNvSpPr>
            <a:spLocks noGrp="1"/>
          </p:cNvSpPr>
          <p:nvPr>
            <p:ph type="body" sz="quarter" idx="63" hasCustomPrompt="1"/>
          </p:nvPr>
        </p:nvSpPr>
        <p:spPr>
          <a:xfrm>
            <a:off x="4576071" y="3004591"/>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8496073" y="2585132"/>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noProof="0" dirty="0"/>
              <a:t>Add Title</a:t>
            </a:r>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8547802" y="2996193"/>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cap="all" baseline="0">
                <a:solidFill>
                  <a:schemeClr val="tx1"/>
                </a:solidFill>
                <a:latin typeface="+mj-lt"/>
              </a:defRPr>
            </a:lvl1pPr>
          </a:lstStyle>
          <a:p>
            <a:pPr lvl="0"/>
            <a:r>
              <a:rPr lang="en-US" noProof="0" dirty="0"/>
              <a:t>Text</a:t>
            </a:r>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cxnSp>
        <p:nvCxnSpPr>
          <p:cNvPr id="65" name="Straight Connector 64">
            <a:extLst>
              <a:ext uri="{FF2B5EF4-FFF2-40B4-BE49-F238E27FC236}">
                <a16:creationId xmlns:a16="http://schemas.microsoft.com/office/drawing/2014/main" id="{CE8B4B52-0962-4EA4-8D67-3A977ABC3160}"/>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cap="all" baseline="0">
                <a:solidFill>
                  <a:schemeClr val="tx1"/>
                </a:solidFill>
                <a:latin typeface="+mj-lt"/>
              </a:defRPr>
            </a:lvl1pPr>
          </a:lstStyle>
          <a:p>
            <a:pPr lvl="0"/>
            <a:r>
              <a:rPr lang="en-US" noProof="0" dirty="0"/>
              <a:t>Text</a:t>
            </a:r>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cap="all" baseline="0">
                <a:solidFill>
                  <a:schemeClr val="tx1"/>
                </a:solidFill>
              </a:defRPr>
            </a:lvl1pPr>
          </a:lstStyle>
          <a:p>
            <a:pPr lvl="0"/>
            <a:r>
              <a:rPr lang="en-US" noProof="0" dirty="0"/>
              <a:t>MM</a:t>
            </a:r>
          </a:p>
        </p:txBody>
      </p:sp>
      <p:sp>
        <p:nvSpPr>
          <p:cNvPr id="15" name="Text Placeholder 3">
            <a:extLst>
              <a:ext uri="{FF2B5EF4-FFF2-40B4-BE49-F238E27FC236}">
                <a16:creationId xmlns:a16="http://schemas.microsoft.com/office/drawing/2014/main" id="{5094BE29-29F9-3C87-9562-1D209B038F0A}"/>
              </a:ext>
            </a:extLst>
          </p:cNvPr>
          <p:cNvSpPr>
            <a:spLocks noGrp="1"/>
          </p:cNvSpPr>
          <p:nvPr>
            <p:ph type="body" sz="quarter" idx="70" hasCustomPrompt="1"/>
          </p:nvPr>
        </p:nvSpPr>
        <p:spPr>
          <a:xfrm>
            <a:off x="2166807" y="4830127"/>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noProof="0" dirty="0"/>
              <a:t>Add Title</a:t>
            </a:r>
          </a:p>
        </p:txBody>
      </p:sp>
      <p:sp>
        <p:nvSpPr>
          <p:cNvPr id="16" name="Text Placeholder 36">
            <a:extLst>
              <a:ext uri="{FF2B5EF4-FFF2-40B4-BE49-F238E27FC236}">
                <a16:creationId xmlns:a16="http://schemas.microsoft.com/office/drawing/2014/main" id="{F603DF30-A829-B14E-BB37-235311FBE93E}"/>
              </a:ext>
            </a:extLst>
          </p:cNvPr>
          <p:cNvSpPr>
            <a:spLocks noGrp="1"/>
          </p:cNvSpPr>
          <p:nvPr>
            <p:ph type="body" sz="quarter" idx="71" hasCustomPrompt="1"/>
          </p:nvPr>
        </p:nvSpPr>
        <p:spPr>
          <a:xfrm>
            <a:off x="2218536" y="5241188"/>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
        <p:nvSpPr>
          <p:cNvPr id="13" name="Text Placeholder 3">
            <a:extLst>
              <a:ext uri="{FF2B5EF4-FFF2-40B4-BE49-F238E27FC236}">
                <a16:creationId xmlns:a16="http://schemas.microsoft.com/office/drawing/2014/main" id="{65B61F78-0E58-94ED-E0E7-B8FCFD700D1D}"/>
              </a:ext>
            </a:extLst>
          </p:cNvPr>
          <p:cNvSpPr>
            <a:spLocks noGrp="1"/>
          </p:cNvSpPr>
          <p:nvPr>
            <p:ph type="body" sz="quarter" idx="68" hasCustomPrompt="1"/>
          </p:nvPr>
        </p:nvSpPr>
        <p:spPr>
          <a:xfrm>
            <a:off x="6129211" y="4827218"/>
            <a:ext cx="1793875" cy="696885"/>
          </a:xfrm>
          <a:solidFill>
            <a:schemeClr val="accent3"/>
          </a:solidFill>
          <a:ln w="22225">
            <a:solidFill>
              <a:schemeClr val="tx1"/>
            </a:solidFill>
          </a:ln>
        </p:spPr>
        <p:txBody>
          <a:bodyPr tIns="36000" anchor="t" anchorCtr="0">
            <a:normAutofit/>
          </a:bodyPr>
          <a:lstStyle>
            <a:lvl1pPr marL="0" indent="0" algn="ctr">
              <a:lnSpc>
                <a:spcPct val="200000"/>
              </a:lnSpc>
              <a:buNone/>
              <a:defRPr sz="1200" b="1">
                <a:solidFill>
                  <a:schemeClr val="tx1">
                    <a:lumMod val="75000"/>
                    <a:lumOff val="25000"/>
                  </a:schemeClr>
                </a:solidFill>
                <a:latin typeface="+mj-lt"/>
              </a:defRPr>
            </a:lvl1pPr>
          </a:lstStyle>
          <a:p>
            <a:pPr lvl="0"/>
            <a:r>
              <a:rPr lang="en-US" noProof="0" dirty="0"/>
              <a:t>Add Title</a:t>
            </a:r>
          </a:p>
        </p:txBody>
      </p:sp>
      <p:sp>
        <p:nvSpPr>
          <p:cNvPr id="14" name="Text Placeholder 36">
            <a:extLst>
              <a:ext uri="{FF2B5EF4-FFF2-40B4-BE49-F238E27FC236}">
                <a16:creationId xmlns:a16="http://schemas.microsoft.com/office/drawing/2014/main" id="{5B6F84EE-E23F-BCFF-F8A2-3513FD615643}"/>
              </a:ext>
            </a:extLst>
          </p:cNvPr>
          <p:cNvSpPr>
            <a:spLocks noGrp="1"/>
          </p:cNvSpPr>
          <p:nvPr>
            <p:ph type="body" sz="quarter" idx="69" hasCustomPrompt="1"/>
          </p:nvPr>
        </p:nvSpPr>
        <p:spPr>
          <a:xfrm>
            <a:off x="6180940" y="5238279"/>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
        <p:nvSpPr>
          <p:cNvPr id="11" name="Text Placeholder 3">
            <a:extLst>
              <a:ext uri="{FF2B5EF4-FFF2-40B4-BE49-F238E27FC236}">
                <a16:creationId xmlns:a16="http://schemas.microsoft.com/office/drawing/2014/main" id="{B4F5CD47-12A2-BFAB-F8DE-CA4905A7E61D}"/>
              </a:ext>
            </a:extLst>
          </p:cNvPr>
          <p:cNvSpPr>
            <a:spLocks noGrp="1"/>
          </p:cNvSpPr>
          <p:nvPr>
            <p:ph type="body" sz="quarter" idx="66" hasCustomPrompt="1"/>
          </p:nvPr>
        </p:nvSpPr>
        <p:spPr>
          <a:xfrm>
            <a:off x="9513110" y="481882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noProof="0" dirty="0"/>
              <a:t>Add Title</a:t>
            </a:r>
          </a:p>
        </p:txBody>
      </p:sp>
      <p:sp>
        <p:nvSpPr>
          <p:cNvPr id="12" name="Text Placeholder 36">
            <a:extLst>
              <a:ext uri="{FF2B5EF4-FFF2-40B4-BE49-F238E27FC236}">
                <a16:creationId xmlns:a16="http://schemas.microsoft.com/office/drawing/2014/main" id="{926C5DF0-D496-DD93-D54C-ED696E3AE015}"/>
              </a:ext>
            </a:extLst>
          </p:cNvPr>
          <p:cNvSpPr>
            <a:spLocks noGrp="1"/>
          </p:cNvSpPr>
          <p:nvPr>
            <p:ph type="body" sz="quarter" idx="67" hasCustomPrompt="1"/>
          </p:nvPr>
        </p:nvSpPr>
        <p:spPr>
          <a:xfrm>
            <a:off x="9564839" y="5229881"/>
            <a:ext cx="1690417" cy="224670"/>
          </a:xfrm>
        </p:spPr>
        <p:txBody>
          <a:bodyPr>
            <a:normAutofit/>
          </a:bodyPr>
          <a:lstStyle>
            <a:lvl1pPr marL="0" indent="0" algn="ctr">
              <a:buNone/>
              <a:defRPr sz="1100">
                <a:solidFill>
                  <a:schemeClr val="tx1">
                    <a:lumMod val="75000"/>
                    <a:lumOff val="25000"/>
                  </a:schemeClr>
                </a:solidFill>
              </a:defRPr>
            </a:lvl1pPr>
          </a:lstStyle>
          <a:p>
            <a:pPr lvl="0"/>
            <a:r>
              <a:rPr lang="en-US" noProof="0" dirty="0"/>
              <a:t>Click to add text</a:t>
            </a:r>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noProof="0" dirty="0"/>
              <a:t>7/1/20XX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US" noProof="0"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260068974"/>
      </p:ext>
    </p:extLst>
  </p:cSld>
  <p:clrMapOvr>
    <a:masterClrMapping/>
  </p:clrMapOvr>
</p:sldLayout>
</file>

<file path=ppt/slideLayouts/slideLayout1611.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214605"/>
            <a:ext cx="10515600" cy="1250301"/>
          </a:xfrm>
        </p:spPr>
        <p:txBody>
          <a:bodyPr anchor="b" anchorCtr="0"/>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200" y="1623527"/>
            <a:ext cx="10515600" cy="4553436"/>
          </a:xfrm>
        </p:spPr>
        <p:txBody>
          <a:bodyPr/>
          <a:lstStyle>
            <a:lvl1pPr>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838200" y="243822"/>
            <a:ext cx="10515600" cy="1325563"/>
          </a:xfrm>
        </p:spPr>
        <p:txBody>
          <a:bodyPr/>
          <a:lstStyle>
            <a:lvl1pPr>
              <a:defRPr/>
            </a:lvl1pPr>
          </a:lstStyle>
          <a:p>
            <a:r>
              <a:rPr lang="en-US" dirty="0"/>
              <a:t>Click to add title</a:t>
            </a:r>
          </a:p>
        </p:txBody>
      </p:sp>
      <p:sp>
        <p:nvSpPr>
          <p:cNvPr id="6" name="Rectangle 5">
            <a:extLst>
              <a:ext uri="{FF2B5EF4-FFF2-40B4-BE49-F238E27FC236}">
                <a16:creationId xmlns:a16="http://schemas.microsoft.com/office/drawing/2014/main" id="{9C771235-79C8-415F-B624-D5501F4F42E2}"/>
              </a:ext>
              <a:ext uri="{C183D7F6-B498-43B3-948B-1728B52AA6E4}">
                <adec:decorative xmlns:adec="http://schemas.microsoft.com/office/drawing/2017/decorative" val="1"/>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hasCustomPrompt="1"/>
          </p:nvPr>
        </p:nvSpPr>
        <p:spPr>
          <a:xfrm>
            <a:off x="1078992" y="2432304"/>
            <a:ext cx="1828800" cy="1682496"/>
          </a:xfrm>
          <a:solidFill>
            <a:schemeClr val="accent6"/>
          </a:solidFill>
        </p:spPr>
        <p:txBody>
          <a:bodyPr tIns="182880">
            <a:normAutofit/>
          </a:bodyPr>
          <a:lstStyle>
            <a:lvl1pPr marL="0" indent="0" algn="ctr">
              <a:buNone/>
              <a:defRPr sz="1400"/>
            </a:lvl1pPr>
          </a:lstStyle>
          <a:p>
            <a:r>
              <a:rPr lang="en-US" dirty="0"/>
              <a:t>Click to add picture</a:t>
            </a:r>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813853"/>
            <a:ext cx="2103120" cy="1014372"/>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2" name="Rectangle 11">
            <a:extLst>
              <a:ext uri="{FF2B5EF4-FFF2-40B4-BE49-F238E27FC236}">
                <a16:creationId xmlns:a16="http://schemas.microsoft.com/office/drawing/2014/main" id="{1160F5FB-7416-40BC-A46A-21C838A50239}"/>
              </a:ext>
              <a:ext uri="{C183D7F6-B498-43B3-948B-1728B52AA6E4}">
                <adec:decorative xmlns:adec="http://schemas.microsoft.com/office/drawing/2017/decorative" val="1"/>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hasCustomPrompt="1"/>
          </p:nvPr>
        </p:nvSpPr>
        <p:spPr>
          <a:xfrm>
            <a:off x="3827150" y="2432304"/>
            <a:ext cx="1828800" cy="1682496"/>
          </a:xfrm>
          <a:solidFill>
            <a:schemeClr val="accent6"/>
          </a:solidFill>
        </p:spPr>
        <p:txBody>
          <a:bodyPr tIns="182880">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816125"/>
            <a:ext cx="2103120" cy="1014372"/>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6" name="Rectangle 15">
            <a:extLst>
              <a:ext uri="{FF2B5EF4-FFF2-40B4-BE49-F238E27FC236}">
                <a16:creationId xmlns:a16="http://schemas.microsoft.com/office/drawing/2014/main" id="{115CD85B-85C1-4045-A81C-8A1CE2CC3776}"/>
              </a:ext>
              <a:ext uri="{C183D7F6-B498-43B3-948B-1728B52AA6E4}">
                <adec:decorative xmlns:adec="http://schemas.microsoft.com/office/drawing/2017/decorative" val="1"/>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hasCustomPrompt="1"/>
          </p:nvPr>
        </p:nvSpPr>
        <p:spPr>
          <a:xfrm>
            <a:off x="6578864" y="2432304"/>
            <a:ext cx="1828800" cy="1682496"/>
          </a:xfrm>
          <a:solidFill>
            <a:schemeClr val="accent6"/>
          </a:solidFill>
        </p:spPr>
        <p:txBody>
          <a:bodyPr tIns="182880">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811573"/>
            <a:ext cx="2103120" cy="1014372"/>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20" name="Rectangle 19">
            <a:extLst>
              <a:ext uri="{FF2B5EF4-FFF2-40B4-BE49-F238E27FC236}">
                <a16:creationId xmlns:a16="http://schemas.microsoft.com/office/drawing/2014/main" id="{F228058F-D5C5-43E9-B57A-E0376D24186D}"/>
              </a:ext>
              <a:ext uri="{C183D7F6-B498-43B3-948B-1728B52AA6E4}">
                <adec:decorative xmlns:adec="http://schemas.microsoft.com/office/drawing/2017/decorative" val="1"/>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hasCustomPrompt="1"/>
          </p:nvPr>
        </p:nvSpPr>
        <p:spPr>
          <a:xfrm>
            <a:off x="9302512" y="2432304"/>
            <a:ext cx="1828800" cy="1682496"/>
          </a:xfrm>
          <a:solidFill>
            <a:schemeClr val="accent6"/>
          </a:solidFill>
        </p:spPr>
        <p:txBody>
          <a:bodyPr tIns="182880">
            <a:normAutofit/>
          </a:bodyPr>
          <a:lstStyle>
            <a:lvl1pPr marL="0" indent="0" algn="ctr">
              <a:buNone/>
              <a:defRPr sz="14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813845"/>
            <a:ext cx="2103120" cy="1014372"/>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838200" y="136210"/>
            <a:ext cx="10515600" cy="1167954"/>
          </a:xfrm>
        </p:spPr>
        <p:txBody>
          <a:bodyPr anchor="b" anchorCtr="0"/>
          <a:lstStyle>
            <a:lvl1pPr>
              <a:defRPr/>
            </a:lvl1pPr>
          </a:lstStyle>
          <a:p>
            <a:r>
              <a:rPr lang="en-US" dirty="0"/>
              <a:t>Click to add title</a:t>
            </a:r>
          </a:p>
        </p:txBody>
      </p:sp>
      <p:sp>
        <p:nvSpPr>
          <p:cNvPr id="40" name="Rectangle 39">
            <a:extLst>
              <a:ext uri="{FF2B5EF4-FFF2-40B4-BE49-F238E27FC236}">
                <a16:creationId xmlns:a16="http://schemas.microsoft.com/office/drawing/2014/main" id="{25E70D0E-EDAA-4490-8D97-5F245A32A2E6}"/>
              </a:ext>
              <a:ext uri="{C183D7F6-B498-43B3-948B-1728B52AA6E4}">
                <adec:decorative xmlns:adec="http://schemas.microsoft.com/office/drawing/2017/decorative" val="1"/>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hasCustomPrompt="1"/>
          </p:nvPr>
        </p:nvSpPr>
        <p:spPr>
          <a:xfrm>
            <a:off x="1056132" y="1913382"/>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82000"/>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42" name="Rectangle 41">
            <a:extLst>
              <a:ext uri="{FF2B5EF4-FFF2-40B4-BE49-F238E27FC236}">
                <a16:creationId xmlns:a16="http://schemas.microsoft.com/office/drawing/2014/main" id="{99D6C849-74CD-4E83-8CC4-99167CFD5052}"/>
              </a:ext>
              <a:ext uri="{C183D7F6-B498-43B3-948B-1728B52AA6E4}">
                <adec:decorative xmlns:adec="http://schemas.microsoft.com/office/drawing/2017/decorative" val="1"/>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hasCustomPrompt="1"/>
          </p:nvPr>
        </p:nvSpPr>
        <p:spPr>
          <a:xfrm>
            <a:off x="3854455" y="1913382"/>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86038"/>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44" name="Rectangle 43">
            <a:extLst>
              <a:ext uri="{FF2B5EF4-FFF2-40B4-BE49-F238E27FC236}">
                <a16:creationId xmlns:a16="http://schemas.microsoft.com/office/drawing/2014/main" id="{4FD21C66-AAE4-4F7A-836C-5ABFDB3E2C40}"/>
              </a:ext>
              <a:ext uri="{C183D7F6-B498-43B3-948B-1728B52AA6E4}">
                <adec:decorative xmlns:adec="http://schemas.microsoft.com/office/drawing/2017/decorative" val="1"/>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hasCustomPrompt="1"/>
          </p:nvPr>
        </p:nvSpPr>
        <p:spPr>
          <a:xfrm>
            <a:off x="6652778" y="1913382"/>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86038"/>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46" name="Rectangle 45">
            <a:extLst>
              <a:ext uri="{FF2B5EF4-FFF2-40B4-BE49-F238E27FC236}">
                <a16:creationId xmlns:a16="http://schemas.microsoft.com/office/drawing/2014/main" id="{68F25CD1-436E-47AA-8A14-C090BF4316B6}"/>
              </a:ext>
              <a:ext uri="{C183D7F6-B498-43B3-948B-1728B52AA6E4}">
                <adec:decorative xmlns:adec="http://schemas.microsoft.com/office/drawing/2017/decorative" val="1"/>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hasCustomPrompt="1"/>
          </p:nvPr>
        </p:nvSpPr>
        <p:spPr>
          <a:xfrm>
            <a:off x="9451102" y="1913382"/>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86038"/>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54" name="Rectangle 53">
            <a:extLst>
              <a:ext uri="{FF2B5EF4-FFF2-40B4-BE49-F238E27FC236}">
                <a16:creationId xmlns:a16="http://schemas.microsoft.com/office/drawing/2014/main" id="{1BFAF5AF-131D-45FE-9220-15852C520008}"/>
              </a:ext>
              <a:ext uri="{C183D7F6-B498-43B3-948B-1728B52AA6E4}">
                <adec:decorative xmlns:adec="http://schemas.microsoft.com/office/drawing/2017/decorative" val="1"/>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hasCustomPrompt="1"/>
          </p:nvPr>
        </p:nvSpPr>
        <p:spPr>
          <a:xfrm>
            <a:off x="1056132" y="4227957"/>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78012"/>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56" name="Rectangle 55">
            <a:extLst>
              <a:ext uri="{FF2B5EF4-FFF2-40B4-BE49-F238E27FC236}">
                <a16:creationId xmlns:a16="http://schemas.microsoft.com/office/drawing/2014/main" id="{6E1E5DFE-ABE4-4574-8214-460F40787767}"/>
              </a:ext>
              <a:ext uri="{C183D7F6-B498-43B3-948B-1728B52AA6E4}">
                <adec:decorative xmlns:adec="http://schemas.microsoft.com/office/drawing/2017/decorative" val="1"/>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hasCustomPrompt="1"/>
          </p:nvPr>
        </p:nvSpPr>
        <p:spPr>
          <a:xfrm>
            <a:off x="3854196" y="4227957"/>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79989"/>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58" name="Rectangle 57">
            <a:extLst>
              <a:ext uri="{FF2B5EF4-FFF2-40B4-BE49-F238E27FC236}">
                <a16:creationId xmlns:a16="http://schemas.microsoft.com/office/drawing/2014/main" id="{99BFB914-76F2-40AA-B7E6-F06BCEBF6C79}"/>
              </a:ext>
              <a:ext uri="{C183D7F6-B498-43B3-948B-1728B52AA6E4}">
                <adec:decorative xmlns:adec="http://schemas.microsoft.com/office/drawing/2017/decorative" val="1"/>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hasCustomPrompt="1"/>
          </p:nvPr>
        </p:nvSpPr>
        <p:spPr>
          <a:xfrm>
            <a:off x="6652260" y="4227957"/>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79989"/>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60" name="Rectangle 59">
            <a:extLst>
              <a:ext uri="{FF2B5EF4-FFF2-40B4-BE49-F238E27FC236}">
                <a16:creationId xmlns:a16="http://schemas.microsoft.com/office/drawing/2014/main" id="{7FA2C836-B950-48A3-94B2-47E0E9F4D843}"/>
              </a:ext>
              <a:ext uri="{C183D7F6-B498-43B3-948B-1728B52AA6E4}">
                <adec:decorative xmlns:adec="http://schemas.microsoft.com/office/drawing/2017/decorative" val="1"/>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hasCustomPrompt="1"/>
          </p:nvPr>
        </p:nvSpPr>
        <p:spPr>
          <a:xfrm>
            <a:off x="9450324" y="4227957"/>
            <a:ext cx="1691640" cy="1325880"/>
          </a:xfrm>
          <a:solidFill>
            <a:schemeClr val="accent6"/>
          </a:solidFill>
        </p:spPr>
        <p:txBody>
          <a:bodyPr tIns="182880">
            <a:normAutofit/>
          </a:bodyPr>
          <a:lstStyle>
            <a:lvl1pPr marL="0" indent="0" algn="ctr">
              <a:buNone/>
              <a:defRPr sz="1200"/>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add picture</a:t>
            </a:r>
          </a:p>
          <a:p>
            <a:endParaRPr lang="en-US" dirty="0"/>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chor="ctr" anchorCtr="0">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79989"/>
            <a:ext cx="1920240" cy="326524"/>
          </a:xfrm>
        </p:spPr>
        <p:txBody>
          <a:bodyPr>
            <a:norm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Click to add text</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20.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cap="all" baseline="0"/>
            </a:lvl1pPr>
          </a:lstStyle>
          <a:p>
            <a:r>
              <a:rPr lang="en-US" dirty="0"/>
              <a:t>Click to add title</a:t>
            </a:r>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lgn="ctr">
              <a:buNone/>
              <a:defRPr sz="12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chor="ctr" anchorCtr="0">
            <a:noAutofit/>
          </a:bodyPr>
          <a:lstStyle>
            <a:lvl1pPr marL="0" indent="0" algn="ctr">
              <a:buNone/>
              <a:defRPr sz="1800" cap="all" baseline="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add SUBTITLE</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chor="t" anchorCtr="0">
            <a:norm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882148"/>
            <a:ext cx="2057400" cy="1182750"/>
          </a:xfrm>
        </p:spPr>
        <p:txBody>
          <a:bodyPr anchor="t" anchorCtr="0">
            <a:norm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lgn="ctr">
              <a:buNone/>
              <a:defRPr sz="12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chor="ctr" anchorCtr="0">
            <a:noAutofit/>
          </a:bodyPr>
          <a:lstStyle>
            <a:lvl1pPr marL="0" indent="0" algn="ctr">
              <a:buNone/>
              <a:defRPr sz="1800" cap="all" baseline="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add SUBTITLE</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chor="t" anchorCtr="0">
            <a:norm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882148"/>
            <a:ext cx="2057400" cy="1182750"/>
          </a:xfrm>
        </p:spPr>
        <p:txBody>
          <a:bodyPr anchor="t" anchorCtr="0">
            <a:norm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lgn="ctr">
              <a:buNone/>
              <a:defRPr sz="12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chor="ctr" anchorCtr="0">
            <a:noAutofit/>
          </a:bodyPr>
          <a:lstStyle>
            <a:lvl1pPr marL="0" indent="0" algn="ctr">
              <a:buNone/>
              <a:defRPr sz="1800" cap="all" baseline="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add SUBTITLE</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chor="t" anchorCtr="0">
            <a:norm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882148"/>
            <a:ext cx="2057400" cy="1182750"/>
          </a:xfrm>
        </p:spPr>
        <p:txBody>
          <a:bodyPr anchor="t" anchorCtr="0">
            <a:norm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lgn="ctr">
              <a:buNone/>
              <a:defRPr sz="12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chor="ctr" anchorCtr="0">
            <a:noAutofit/>
          </a:bodyPr>
          <a:lstStyle>
            <a:lvl1pPr marL="0" indent="0" algn="ctr">
              <a:buNone/>
              <a:defRPr sz="1800" cap="all" baseline="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add SUBTITLE</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chor="t" anchorCtr="0">
            <a:norm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882148"/>
            <a:ext cx="2057400" cy="1182750"/>
          </a:xfrm>
        </p:spPr>
        <p:txBody>
          <a:bodyPr anchor="t" anchorCtr="0">
            <a:norm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273479421"/>
      </p:ext>
    </p:extLst>
  </p:cSld>
  <p:clrMapOvr>
    <a:masterClrMapping/>
  </p:clrMapOvr>
</p:sldLayout>
</file>

<file path=ppt/slideLayouts/slideLayout2012.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BDB841-0C59-E647-32CD-05B58D7913FD}"/>
              </a:ext>
            </a:extLst>
          </p:cNvPr>
          <p:cNvSpPr>
            <a:spLocks noGrp="1"/>
          </p:cNvSpPr>
          <p:nvPr>
            <p:ph type="title" hasCustomPrompt="1"/>
          </p:nvPr>
        </p:nvSpPr>
        <p:spPr>
          <a:xfrm>
            <a:off x="838199" y="597160"/>
            <a:ext cx="5219231" cy="2017708"/>
          </a:xfrm>
        </p:spPr>
        <p:txBody>
          <a:bodyPr/>
          <a:lstStyle>
            <a:lvl1pPr>
              <a:defRPr baseline="0"/>
            </a:lvl1pPr>
          </a:lstStyle>
          <a:p>
            <a:r>
              <a:rPr lang="en-US" dirty="0"/>
              <a:t>CLICK TO add TITLE</a:t>
            </a:r>
          </a:p>
        </p:txBody>
      </p:sp>
      <p:sp>
        <p:nvSpPr>
          <p:cNvPr id="7" name="Text Placeholder 7">
            <a:extLst>
              <a:ext uri="{FF2B5EF4-FFF2-40B4-BE49-F238E27FC236}">
                <a16:creationId xmlns:a16="http://schemas.microsoft.com/office/drawing/2014/main" id="{43BCB702-835A-35CF-DCFA-C55FD2DA73AA}"/>
              </a:ext>
            </a:extLst>
          </p:cNvPr>
          <p:cNvSpPr>
            <a:spLocks noGrp="1"/>
          </p:cNvSpPr>
          <p:nvPr>
            <p:ph type="body" sz="quarter" idx="13" hasCustomPrompt="1"/>
          </p:nvPr>
        </p:nvSpPr>
        <p:spPr>
          <a:xfrm>
            <a:off x="838200" y="2724539"/>
            <a:ext cx="5227208" cy="2871589"/>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flipH="1">
            <a:off x="6753384"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597160"/>
            <a:ext cx="4114800" cy="2017708"/>
          </a:xfrm>
        </p:spPr>
        <p:txBody>
          <a:bodyPr/>
          <a:lstStyle>
            <a:lvl1pPr>
              <a:defRPr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38200" y="2724539"/>
            <a:ext cx="4114800" cy="2871589"/>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a:t>7/1/20XX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16123020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0A0FC8B-88E1-B5A8-0766-E5A1E97B2399}"/>
              </a:ext>
              <a:ext uri="{C183D7F6-B498-43B3-948B-1728B52AA6E4}">
                <adec:decorative xmlns:adec="http://schemas.microsoft.com/office/drawing/2017/decorative" val="1"/>
              </a:ext>
            </a:extLst>
          </p:cNvPr>
          <p:cNvSpPr/>
          <p:nvPr userDrawn="1"/>
        </p:nvSpPr>
        <p:spPr>
          <a:xfrm>
            <a:off x="2969623" y="1429977"/>
            <a:ext cx="8650603" cy="4187052"/>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7" name="Title 1">
            <a:extLst>
              <a:ext uri="{FF2B5EF4-FFF2-40B4-BE49-F238E27FC236}">
                <a16:creationId xmlns:a16="http://schemas.microsoft.com/office/drawing/2014/main" id="{B836E2EE-37F8-6AB6-586A-F79F7E3771B5}"/>
              </a:ext>
            </a:extLst>
          </p:cNvPr>
          <p:cNvSpPr>
            <a:spLocks noGrp="1"/>
          </p:cNvSpPr>
          <p:nvPr>
            <p:ph type="ctrTitle" hasCustomPrompt="1"/>
          </p:nvPr>
        </p:nvSpPr>
        <p:spPr>
          <a:xfrm>
            <a:off x="5952165" y="1673173"/>
            <a:ext cx="5682033" cy="1496997"/>
          </a:xfrm>
        </p:spPr>
        <p:txBody>
          <a:bodyPr anchor="b">
            <a:noAutofit/>
          </a:bodyPr>
          <a:lstStyle>
            <a:lvl1pPr algn="l">
              <a:defRPr sz="3800" b="1" baseline="0"/>
            </a:lvl1pPr>
          </a:lstStyle>
          <a:p>
            <a:r>
              <a:rPr lang="en-US" dirty="0"/>
              <a:t>CLICK TO add TITLE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5950490" y="3191256"/>
            <a:ext cx="5669736"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add text</a:t>
            </a:r>
          </a:p>
        </p:txBody>
      </p:sp>
      <p:pic>
        <p:nvPicPr>
          <p:cNvPr id="575" name="Picture 574" descr="A colorful cityscape with black background&#10;&#10;Description automatically generated">
            <a:extLst>
              <a:ext uri="{FF2B5EF4-FFF2-40B4-BE49-F238E27FC236}">
                <a16:creationId xmlns:a16="http://schemas.microsoft.com/office/drawing/2014/main" id="{CD7500D4-321C-D498-B77D-B3330FB168A9}"/>
              </a:ext>
            </a:extLst>
          </p:cNvPr>
          <p:cNvPicPr>
            <a:picLocks noChangeAspect="1"/>
          </p:cNvPicPr>
          <p:nvPr userDrawn="1"/>
        </p:nvPicPr>
        <p:blipFill rotWithShape="1">
          <a:blip r:embed="rId2"/>
          <a:srcRect l="17961"/>
          <a:stretch/>
        </p:blipFill>
        <p:spPr>
          <a:xfrm>
            <a:off x="0" y="167525"/>
            <a:ext cx="7988595" cy="6690475"/>
          </a:xfrm>
          <a:prstGeom prst="rect">
            <a:avLst/>
          </a:prstGeom>
        </p:spPr>
      </p:pic>
    </p:spTree>
    <p:extLst>
      <p:ext uri="{BB962C8B-B14F-4D97-AF65-F5344CB8AC3E}">
        <p14:creationId xmlns:p14="http://schemas.microsoft.com/office/powerpoint/2010/main" val="856973867"/>
      </p:ext>
    </p:extLst>
  </p:cSld>
  <p:clrMapOvr>
    <a:masterClrMapping/>
  </p:clrMapOvr>
</p:sldLayout>
</file>

<file path=ppt/slideLayouts/slideLayout22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p:txBody>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7/1/20XX</a:t>
            </a:r>
            <a:endParaRPr lang="en-US" dirty="0"/>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hasCustomPrompt="1"/>
          </p:nvPr>
        </p:nvSpPr>
        <p:spPr>
          <a:xfrm>
            <a:off x="839788" y="410545"/>
            <a:ext cx="3932237" cy="1600200"/>
          </a:xfrm>
        </p:spPr>
        <p:txBody>
          <a:bodyPr anchor="b"/>
          <a:lstStyle>
            <a:lvl1pPr>
              <a:defRPr sz="3200"/>
            </a:lvl1pPr>
          </a:lstStyle>
          <a:p>
            <a:r>
              <a:rPr lang="en-US" dirty="0"/>
              <a:t>Click to add title</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7/1/20XX</a:t>
            </a:r>
            <a:endParaRPr lang="en-US" dirty="0"/>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3406"/>
            <a:ext cx="7767436" cy="1282332"/>
          </a:xfrm>
        </p:spPr>
        <p:txBody>
          <a:bodyPr anchor="b" anchorCtr="0"/>
          <a:lstStyle>
            <a:lvl1pPr>
              <a:defRPr cap="all" baseline="0"/>
            </a:lvl1pPr>
          </a:lstStyle>
          <a:p>
            <a:r>
              <a:rPr lang="en-US" dirty="0"/>
              <a:t>CLICK TO add TITLE</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38200" y="1692431"/>
            <a:ext cx="3660648"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38200" y="2101501"/>
            <a:ext cx="3660648"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38200" y="3418669"/>
            <a:ext cx="3668664"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38200" y="3827739"/>
            <a:ext cx="3668664"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38200" y="5113809"/>
            <a:ext cx="3668664"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38200" y="5541532"/>
            <a:ext cx="3660648" cy="756741"/>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36972" y="2101500"/>
            <a:ext cx="3660648" cy="1188719"/>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36972" y="3428999"/>
            <a:ext cx="3668664" cy="365125"/>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36972" y="3827739"/>
            <a:ext cx="3657421" cy="1188158"/>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930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5158" y="157334"/>
            <a:ext cx="5669280" cy="1235510"/>
          </a:xfrm>
        </p:spPr>
        <p:txBody>
          <a:bodyPr anchor="b" anchorCtr="0"/>
          <a:lstStyle>
            <a:lvl1pPr>
              <a:defRPr cap="all" baseline="0"/>
            </a:lvl1pPr>
          </a:lstStyle>
          <a:p>
            <a:r>
              <a:rPr lang="en-US" dirty="0"/>
              <a:t>CLICK TO add TITLE</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15158" y="2796007"/>
            <a:ext cx="5669280"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15158" y="3216630"/>
            <a:ext cx="5669280" cy="596418"/>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15158" y="3858768"/>
            <a:ext cx="5669280"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15158" y="4270248"/>
            <a:ext cx="5669280" cy="645346"/>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15158" y="4968553"/>
            <a:ext cx="5669280" cy="365760"/>
          </a:xfrm>
        </p:spPr>
        <p:txBody>
          <a:bodyPr anchor="ctr" anchorCtr="0">
            <a:noAutofit/>
          </a:bodyPr>
          <a:lstStyle>
            <a:lvl1pPr marL="0" indent="0">
              <a:lnSpc>
                <a:spcPts val="2600"/>
              </a:lnSpc>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15158" y="5379659"/>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endParaRPr lang="en-US" dirty="0"/>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15158"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764862" y="136525"/>
            <a:ext cx="8661341" cy="1389253"/>
          </a:xfrm>
          <a:noFill/>
        </p:spPr>
        <p:txBody>
          <a:bodyPr anchor="b" anchorCtr="0"/>
          <a:lstStyle>
            <a:lvl1pPr algn="ctr">
              <a:defRPr cap="all" baseline="0"/>
            </a:lvl1pPr>
          </a:lstStyle>
          <a:p>
            <a:r>
              <a:rPr lang="en-US" dirty="0"/>
              <a:t>CLICK TO add TITLE</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4862" y="1824354"/>
            <a:ext cx="4114800" cy="402989"/>
          </a:xfrm>
        </p:spPr>
        <p:txBody>
          <a:bodyPr anchor="ctr" anchorCtr="0">
            <a:noAutofit/>
          </a:bodyPr>
          <a:lstStyle>
            <a:lvl1pPr marL="0" indent="0" algn="l">
              <a:lnSpc>
                <a:spcPts val="2600"/>
              </a:lnSpc>
              <a:spcBef>
                <a:spcPts val="0"/>
              </a:spcBef>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4862" y="3218892"/>
            <a:ext cx="4114800" cy="402989"/>
          </a:xfrm>
        </p:spPr>
        <p:txBody>
          <a:bodyPr anchor="ctr" anchorCtr="0">
            <a:noAutofit/>
          </a:bodyPr>
          <a:lstStyle>
            <a:lvl1pPr marL="0" indent="0" algn="l">
              <a:lnSpc>
                <a:spcPts val="2600"/>
              </a:lnSpc>
              <a:spcBef>
                <a:spcPts val="0"/>
              </a:spcBef>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4862" y="3678872"/>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24354"/>
            <a:ext cx="4114800" cy="402989"/>
          </a:xfrm>
        </p:spPr>
        <p:txBody>
          <a:bodyPr anchor="ctr" anchorCtr="0">
            <a:noAutofit/>
          </a:bodyPr>
          <a:lstStyle>
            <a:lvl1pPr marL="0" indent="0" algn="l">
              <a:lnSpc>
                <a:spcPts val="2600"/>
              </a:lnSpc>
              <a:spcBef>
                <a:spcPts val="0"/>
              </a:spcBef>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218892"/>
            <a:ext cx="4114800" cy="402989"/>
          </a:xfrm>
        </p:spPr>
        <p:txBody>
          <a:bodyPr anchor="ctr" anchorCtr="0">
            <a:noAutofit/>
          </a:bodyPr>
          <a:lstStyle>
            <a:lvl1pPr marL="0" indent="0" algn="l">
              <a:lnSpc>
                <a:spcPts val="2600"/>
              </a:lnSpc>
              <a:spcBef>
                <a:spcPts val="0"/>
              </a:spcBef>
              <a:buNone/>
              <a:defRPr sz="1800" cap="all" baseline="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678872"/>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add text</a:t>
            </a:r>
          </a:p>
        </p:txBody>
      </p:sp>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baseline="0"/>
            </a:lvl1pPr>
          </a:lstStyle>
          <a:p>
            <a:pPr lvl="0"/>
            <a:r>
              <a:rPr lang="en-US"/>
              <a:t>Click to edit Master title style</a:t>
            </a:r>
            <a:endParaRPr lang="en-US" dirty="0"/>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cxnSp>
        <p:nvCxnSpPr>
          <p:cNvPr id="27" name="Straight Connector 26">
            <a:extLst>
              <a:ext uri="{FF2B5EF4-FFF2-40B4-BE49-F238E27FC236}">
                <a16:creationId xmlns:a16="http://schemas.microsoft.com/office/drawing/2014/main" id="{20CC67AF-EFC9-4B23-9479-0F61E17DB384}"/>
              </a:ext>
              <a:ext uri="{C183D7F6-B498-43B3-948B-1728B52AA6E4}">
                <adec:decorative xmlns:adec="http://schemas.microsoft.com/office/drawing/2017/decorative" val="1"/>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9">
            <a:extLst>
              <a:ext uri="{FF2B5EF4-FFF2-40B4-BE49-F238E27FC236}">
                <a16:creationId xmlns:a16="http://schemas.microsoft.com/office/drawing/2014/main" id="{1BB11DB2-95D5-40A8-A5DA-12C7BE6B1D08}"/>
              </a:ext>
              <a:ext uri="{C183D7F6-B498-43B3-948B-1728B52AA6E4}">
                <adec:decorative xmlns:adec="http://schemas.microsoft.com/office/drawing/2017/decorative" val="1"/>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590236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Autofit/>
          </a:bodyPr>
          <a:lstStyle>
            <a:lvl1pPr>
              <a:defRPr sz="4000" baseline="0"/>
            </a:lvl1pPr>
          </a:lstStyle>
          <a:p>
            <a:r>
              <a:rPr lang="en-US" dirty="0"/>
              <a:t>CLICK TO add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add TITLE</a:t>
            </a:r>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1996925" y="3799982"/>
            <a:ext cx="2103120" cy="360000"/>
          </a:xfrm>
        </p:spPr>
        <p:txBody>
          <a:bodyPr anchor="ctr" anchorCtr="0">
            <a:noAutofit/>
          </a:bodyPr>
          <a:lstStyle>
            <a:lvl1pPr marL="0" indent="0" algn="ctr">
              <a:buFont typeface="Arial" panose="020B0604020202020204" pitchFamily="34" charset="0"/>
              <a:buNone/>
              <a:defRPr sz="1800" cap="all" baseline="0">
                <a:solidFill>
                  <a:schemeClr val="bg1">
                    <a:lumMod val="50000"/>
                  </a:schemeClr>
                </a:solidFill>
                <a:latin typeface="+mj-lt"/>
              </a:defRPr>
            </a:lvl1pPr>
          </a:lstStyle>
          <a:p>
            <a:pPr lvl="0"/>
            <a:r>
              <a:rPr lang="en-US" dirty="0"/>
              <a:t>add text here</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045984" y="3799982"/>
            <a:ext cx="2103120" cy="360000"/>
          </a:xfrm>
        </p:spPr>
        <p:txBody>
          <a:bodyPr anchor="ctr" anchorCtr="0">
            <a:noAutofit/>
          </a:bodyPr>
          <a:lstStyle>
            <a:lvl1pPr marL="0" indent="0" algn="ctr">
              <a:buFont typeface="Arial" panose="020B0604020202020204" pitchFamily="34" charset="0"/>
              <a:buNone/>
              <a:defRPr sz="1800" cap="all" baseline="0">
                <a:solidFill>
                  <a:schemeClr val="bg1">
                    <a:lumMod val="50000"/>
                  </a:schemeClr>
                </a:solidFill>
                <a:latin typeface="+mj-lt"/>
              </a:defRPr>
            </a:lvl1pPr>
          </a:lstStyle>
          <a:p>
            <a:pPr lvl="0"/>
            <a:r>
              <a:rPr lang="en-US" dirty="0"/>
              <a:t>add text here</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add content</a:t>
            </a:r>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089013" y="3799982"/>
            <a:ext cx="2103120" cy="360000"/>
          </a:xfrm>
        </p:spPr>
        <p:txBody>
          <a:bodyPr anchor="ctr" anchorCtr="0">
            <a:noAutofit/>
          </a:bodyPr>
          <a:lstStyle>
            <a:lvl1pPr marL="0" indent="0" algn="ctr">
              <a:buFont typeface="Arial" panose="020B0604020202020204" pitchFamily="34" charset="0"/>
              <a:buNone/>
              <a:defRPr sz="1800" cap="all" baseline="0">
                <a:solidFill>
                  <a:schemeClr val="bg1">
                    <a:lumMod val="50000"/>
                  </a:schemeClr>
                </a:solidFill>
                <a:latin typeface="+mj-lt"/>
              </a:defRPr>
            </a:lvl1pPr>
          </a:lstStyle>
          <a:p>
            <a:pPr lvl="0"/>
            <a:r>
              <a:rPr lang="en-US" dirty="0"/>
              <a:t>add text here</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rm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text</a:t>
            </a:r>
          </a:p>
        </p:txBody>
      </p:sp>
      <p:sp>
        <p:nvSpPr>
          <p:cNvPr id="3" name="Rectangle 9">
            <a:extLst>
              <a:ext uri="{FF2B5EF4-FFF2-40B4-BE49-F238E27FC236}">
                <a16:creationId xmlns:a16="http://schemas.microsoft.com/office/drawing/2014/main" id="{53E651DB-268C-47F2-B510-168B1A59A1BE}"/>
              </a:ext>
              <a:ext uri="{C183D7F6-B498-43B3-948B-1728B52AA6E4}">
                <adec:decorative xmlns:adec="http://schemas.microsoft.com/office/drawing/2017/decorative" val="1"/>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 uri="{C183D7F6-B498-43B3-948B-1728B52AA6E4}">
                <adec:decorative xmlns:adec="http://schemas.microsoft.com/office/drawing/2017/decorative" val="1"/>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6DC72DD-030A-4AF2-8123-478BE9277165}"/>
              </a:ext>
              <a:ext uri="{C183D7F6-B498-43B3-948B-1728B52AA6E4}">
                <adec:decorative xmlns:adec="http://schemas.microsoft.com/office/drawing/2017/decorative" val="1"/>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 uri="{C183D7F6-B498-43B3-948B-1728B52AA6E4}">
                <adec:decorative xmlns:adec="http://schemas.microsoft.com/office/drawing/2017/decorative" val="1"/>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 uri="{C183D7F6-B498-43B3-948B-1728B52AA6E4}">
                <adec:decorative xmlns:adec="http://schemas.microsoft.com/office/drawing/2017/decorative" val="1"/>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719915404"/>
      </p:ext>
    </p:extLst>
  </p:cSld>
  <p:clrMapOvr>
    <a:masterClrMapping/>
  </p:clrMapOvr>
</p:sldLayout>
</file>

<file path=ppt/slideLayouts/slideLayout921.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noProof="0" dirty="0"/>
              <a:t>Click to edit Master title style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dirty="0"/>
              <a:t>1</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rm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noProof="0" dirty="0"/>
              <a:t>Click to add text</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noProof="0" dirty="0"/>
              <a:t>2</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noProof="0" dirty="0"/>
              <a:t>Click to add text</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noProof="0" dirty="0"/>
              <a:t>3</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noProof="0" dirty="0"/>
              <a:t>Click to add text</a:t>
            </a:r>
          </a:p>
        </p:txBody>
      </p:sp>
      <p:sp>
        <p:nvSpPr>
          <p:cNvPr id="10" name="Rectangle 9">
            <a:extLst>
              <a:ext uri="{FF2B5EF4-FFF2-40B4-BE49-F238E27FC236}">
                <a16:creationId xmlns:a16="http://schemas.microsoft.com/office/drawing/2014/main" id="{3D448392-0672-4AC1-B5D6-3374FB36C9DC}"/>
              </a:ext>
              <a:ext uri="{C183D7F6-B498-43B3-948B-1728B52AA6E4}">
                <adec:decorative xmlns:adec="http://schemas.microsoft.com/office/drawing/2017/decorative" val="1"/>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20D1EE93-71F1-4386-A4E5-93A6CDA69EE0}"/>
              </a:ext>
              <a:ext uri="{C183D7F6-B498-43B3-948B-1728B52AA6E4}">
                <adec:decorative xmlns:adec="http://schemas.microsoft.com/office/drawing/2017/decorative" val="1"/>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noProof="0" dirty="0"/>
              <a:t>7/1/20XX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US" noProof="0"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405848940"/>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2.xml" Id="rId8" /><Relationship Type="http://schemas.openxmlformats.org/officeDocument/2006/relationships/slideLayout" Target="/ppt/slideLayouts/slideLayout133.xml" Id="rId13" /><Relationship Type="http://schemas.openxmlformats.org/officeDocument/2006/relationships/slideLayout" Target="/ppt/slideLayouts/slideLayout184.xml" Id="rId18" /><Relationship Type="http://schemas.openxmlformats.org/officeDocument/2006/relationships/slideLayout" Target="/ppt/slideLayouts/slideLayout35.xml" Id="rId3" /><Relationship Type="http://schemas.openxmlformats.org/officeDocument/2006/relationships/slideLayout" Target="/ppt/slideLayouts/slideLayout216.xml" Id="rId21" /><Relationship Type="http://schemas.openxmlformats.org/officeDocument/2006/relationships/slideLayout" Target="/ppt/slideLayouts/slideLayout77.xml" Id="rId7" /><Relationship Type="http://schemas.openxmlformats.org/officeDocument/2006/relationships/slideLayout" Target="/ppt/slideLayouts/slideLayout128.xml" Id="rId12" /><Relationship Type="http://schemas.openxmlformats.org/officeDocument/2006/relationships/slideLayout" Target="/ppt/slideLayouts/slideLayout179.xml" Id="rId17" /><Relationship Type="http://schemas.openxmlformats.org/officeDocument/2006/relationships/slideLayout" Target="/ppt/slideLayouts/slideLayout210.xml" Id="rId2" /><Relationship Type="http://schemas.openxmlformats.org/officeDocument/2006/relationships/slideLayout" Target="/ppt/slideLayouts/slideLayout1611.xml" Id="rId16" /><Relationship Type="http://schemas.openxmlformats.org/officeDocument/2006/relationships/slideLayout" Target="/ppt/slideLayouts/slideLayout2012.xml" Id="rId20" /><Relationship Type="http://schemas.openxmlformats.org/officeDocument/2006/relationships/slideLayout" Target="/ppt/slideLayouts/slideLayout113.xml" Id="rId1" /><Relationship Type="http://schemas.openxmlformats.org/officeDocument/2006/relationships/slideLayout" Target="/ppt/slideLayouts/slideLayout614.xml" Id="rId6" /><Relationship Type="http://schemas.openxmlformats.org/officeDocument/2006/relationships/slideLayout" Target="/ppt/slideLayouts/slideLayout1115.xml" Id="rId11" /><Relationship Type="http://schemas.openxmlformats.org/officeDocument/2006/relationships/theme" Target="/ppt/theme/theme12.xml" Id="rId24" /><Relationship Type="http://schemas.openxmlformats.org/officeDocument/2006/relationships/slideLayout" Target="/ppt/slideLayouts/slideLayout516.xml" Id="rId5" /><Relationship Type="http://schemas.openxmlformats.org/officeDocument/2006/relationships/slideLayout" Target="/ppt/slideLayouts/slideLayout1517.xml" Id="rId15" /><Relationship Type="http://schemas.openxmlformats.org/officeDocument/2006/relationships/slideLayout" Target="/ppt/slideLayouts/slideLayout2318.xml" Id="rId23" /><Relationship Type="http://schemas.openxmlformats.org/officeDocument/2006/relationships/slideLayout" Target="/ppt/slideLayouts/slideLayout1019.xml" Id="rId10" /><Relationship Type="http://schemas.openxmlformats.org/officeDocument/2006/relationships/slideLayout" Target="/ppt/slideLayouts/slideLayout1920.xml" Id="rId19" /><Relationship Type="http://schemas.openxmlformats.org/officeDocument/2006/relationships/slideLayout" Target="/ppt/slideLayouts/slideLayout41.xml" Id="rId4" /><Relationship Type="http://schemas.openxmlformats.org/officeDocument/2006/relationships/slideLayout" Target="/ppt/slideLayouts/slideLayout921.xml" Id="rId9" /><Relationship Type="http://schemas.openxmlformats.org/officeDocument/2006/relationships/slideLayout" Target="/ppt/slideLayouts/slideLayout1422.xml" Id="rId14" /><Relationship Type="http://schemas.openxmlformats.org/officeDocument/2006/relationships/slideLayout" Target="/ppt/slideLayouts/slideLayout2223.xml" Id="rId22"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a:t>7/1/20XX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93"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dt="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018.xml.rels>&#65279;<?xml version="1.0" encoding="utf-8"?><Relationships xmlns="http://schemas.openxmlformats.org/package/2006/relationships"><Relationship Type="http://schemas.openxmlformats.org/officeDocument/2006/relationships/slideLayout" Target="/ppt/slideLayouts/slideLayout1019.xml" Id="rId1" /></Relationships>
</file>

<file path=ppt/slides/_rels/slide1113.xml.rels>&#65279;<?xml version="1.0" encoding="utf-8"?><Relationships xmlns="http://schemas.openxmlformats.org/package/2006/relationships"><Relationship Type="http://schemas.openxmlformats.org/officeDocument/2006/relationships/slideLayout" Target="/ppt/slideLayouts/slideLayout1115.xml" Id="rId1" /></Relationships>
</file>

<file path=ppt/slides/_rels/slide112.xml.rels>&#65279;<?xml version="1.0" encoding="utf-8"?><Relationships xmlns="http://schemas.openxmlformats.org/package/2006/relationships"><Relationship Type="http://schemas.openxmlformats.org/officeDocument/2006/relationships/slideLayout" Target="/ppt/slideLayouts/slideLayout113.xml" Id="rId1" /></Relationships>
</file>

<file path=ppt/slides/_rels/slide128.xml.rels>&#65279;<?xml version="1.0" encoding="utf-8"?><Relationships xmlns="http://schemas.openxmlformats.org/package/2006/relationships"><Relationship Type="http://schemas.openxmlformats.org/officeDocument/2006/relationships/slideLayout" Target="/ppt/slideLayouts/slideLayout128.xml" Id="rId1" /></Relationships>
</file>

<file path=ppt/slides/_rels/slide137.xml.rels>&#65279;<?xml version="1.0" encoding="utf-8"?><Relationships xmlns="http://schemas.openxmlformats.org/package/2006/relationships"><Relationship Type="http://schemas.openxmlformats.org/officeDocument/2006/relationships/notesSlide" Target="/ppt/notesSlides/notesSlide42.xml" Id="rId2" /><Relationship Type="http://schemas.openxmlformats.org/officeDocument/2006/relationships/slideLayout" Target="/ppt/slideLayouts/slideLayout133.xml" Id="rId1" /></Relationships>
</file>

<file path=ppt/slides/_rels/slide143.xml.rels>&#65279;<?xml version="1.0" encoding="utf-8"?><Relationships xmlns="http://schemas.openxmlformats.org/package/2006/relationships"><Relationship Type="http://schemas.openxmlformats.org/officeDocument/2006/relationships/slideLayout" Target="/ppt/slideLayouts/slideLayout1517.xml" Id="rId1" /></Relationships>
</file>

<file path=ppt/slides/_rels/slide1516.xml.rels>&#65279;<?xml version="1.0" encoding="utf-8"?><Relationships xmlns="http://schemas.openxmlformats.org/package/2006/relationships"><Relationship Type="http://schemas.openxmlformats.org/officeDocument/2006/relationships/slideLayout" Target="/ppt/slideLayouts/slideLayout1611.xml" Id="rId1" /></Relationships>
</file>

<file path=ppt/slides/_rels/slide169.xml.rels>&#65279;<?xml version="1.0" encoding="utf-8"?><Relationships xmlns="http://schemas.openxmlformats.org/package/2006/relationships"><Relationship Type="http://schemas.openxmlformats.org/officeDocument/2006/relationships/image" Target="/ppt/media/image159.jpeg" Id="rId3" /><Relationship Type="http://schemas.openxmlformats.org/officeDocument/2006/relationships/image" Target="/ppt/media/image146.png" Id="rId2" /><Relationship Type="http://schemas.openxmlformats.org/officeDocument/2006/relationships/slideLayout" Target="/ppt/slideLayouts/slideLayout179.xml" Id="rId1" /><Relationship Type="http://schemas.openxmlformats.org/officeDocument/2006/relationships/image" Target="/ppt/media/image1710.jpeg" Id="rId5" /><Relationship Type="http://schemas.openxmlformats.org/officeDocument/2006/relationships/image" Target="/ppt/media/image1611.jpeg" Id="rId4" /></Relationships>
</file>

<file path=ppt/slides/_rels/slide174.xml.rels>&#65279;<?xml version="1.0" encoding="utf-8"?><Relationships xmlns="http://schemas.openxmlformats.org/package/2006/relationships"><Relationship Type="http://schemas.openxmlformats.org/officeDocument/2006/relationships/image" Target="/ppt/media/image242.jpeg" Id="rId8" /><Relationship Type="http://schemas.openxmlformats.org/officeDocument/2006/relationships/image" Target="/ppt/media/image193.jpeg" Id="rId3" /><Relationship Type="http://schemas.openxmlformats.org/officeDocument/2006/relationships/image" Target="/ppt/media/image234.jpeg" Id="rId7" /><Relationship Type="http://schemas.openxmlformats.org/officeDocument/2006/relationships/image" Target="/ppt/media/image182.png" Id="rId2" /><Relationship Type="http://schemas.openxmlformats.org/officeDocument/2006/relationships/slideLayout" Target="/ppt/slideLayouts/slideLayout184.xml" Id="rId1" /><Relationship Type="http://schemas.openxmlformats.org/officeDocument/2006/relationships/image" Target="/ppt/media/image225.jpeg" Id="rId6" /><Relationship Type="http://schemas.openxmlformats.org/officeDocument/2006/relationships/image" Target="/ppt/media/image216.jpeg" Id="rId5" /><Relationship Type="http://schemas.openxmlformats.org/officeDocument/2006/relationships/image" Target="/ppt/media/image207.jpeg" Id="rId4" /><Relationship Type="http://schemas.openxmlformats.org/officeDocument/2006/relationships/image" Target="/ppt/media/image258.jpeg" Id="rId9" /></Relationships>
</file>

<file path=ppt/slides/_rels/slide1819.xml.rels>&#65279;<?xml version="1.0" encoding="utf-8"?><Relationships xmlns="http://schemas.openxmlformats.org/package/2006/relationships"><Relationship Type="http://schemas.openxmlformats.org/officeDocument/2006/relationships/slideLayout" Target="/ppt/slideLayouts/slideLayout2012.xml" Id="rId1" /></Relationships>
</file>

<file path=ppt/slides/_rels/slide1914.xml.rels>&#65279;<?xml version="1.0" encoding="utf-8"?><Relationships xmlns="http://schemas.openxmlformats.org/package/2006/relationships"><Relationship Type="http://schemas.openxmlformats.org/officeDocument/2006/relationships/slideLayout" Target="/ppt/slideLayouts/slideLayout216.xml" Id="rId1" /></Relationships>
</file>

<file path=ppt/slides/_rels/slide210.xml.rels>&#65279;<?xml version="1.0" encoding="utf-8"?><Relationships xmlns="http://schemas.openxmlformats.org/package/2006/relationships"><Relationship Type="http://schemas.openxmlformats.org/officeDocument/2006/relationships/slideLayout" Target="/ppt/slideLayouts/slideLayout210.xml" Id="rId1" /></Relationships>
</file>

<file path=ppt/slides/_rels/slide35.xml.rels>&#65279;<?xml version="1.0" encoding="utf-8"?><Relationships xmlns="http://schemas.openxmlformats.org/package/2006/relationships"><Relationship Type="http://schemas.openxmlformats.org/officeDocument/2006/relationships/slideLayout" Target="/ppt/slideLayouts/slideLayout35.xml" Id="rId1" /></Relationships>
</file>

<file path=ppt/slides/_rels/slide41.xml.rels>&#65279;<?xml version="1.0" encoding="utf-8"?><Relationships xmlns="http://schemas.openxmlformats.org/package/2006/relationships"><Relationship Type="http://schemas.openxmlformats.org/officeDocument/2006/relationships/notesSlide" Target="/ppt/notesSlides/notesSlide11.xml" Id="rId2" /><Relationship Type="http://schemas.openxmlformats.org/officeDocument/2006/relationships/slideLayout" Target="/ppt/slideLayouts/slideLayout41.xml" Id="rId1" /></Relationships>
</file>

<file path=ppt/slides/_rels/slide517.xml.rels>&#65279;<?xml version="1.0" encoding="utf-8"?><Relationships xmlns="http://schemas.openxmlformats.org/package/2006/relationships"><Relationship Type="http://schemas.openxmlformats.org/officeDocument/2006/relationships/notesSlide" Target="/ppt/notesSlides/notesSlide24.xml" Id="rId2" /><Relationship Type="http://schemas.openxmlformats.org/officeDocument/2006/relationships/slideLayout" Target="/ppt/slideLayouts/slideLayout516.xml" Id="rId1" /></Relationships>
</file>

<file path=ppt/slides/_rels/slide615.xml.rels>&#65279;<?xml version="1.0" encoding="utf-8"?><Relationships xmlns="http://schemas.openxmlformats.org/package/2006/relationships"><Relationship Type="http://schemas.openxmlformats.org/officeDocument/2006/relationships/image" Target="/ppt/media/image34.svg" Id="rId3" /><Relationship Type="http://schemas.openxmlformats.org/officeDocument/2006/relationships/image" Target="/ppt/media/image75.svg" Id="rId7" /><Relationship Type="http://schemas.openxmlformats.org/officeDocument/2006/relationships/image" Target="/ppt/media/image27.png" Id="rId2" /><Relationship Type="http://schemas.openxmlformats.org/officeDocument/2006/relationships/slideLayout" Target="/ppt/slideLayouts/slideLayout614.xml" Id="rId1" /><Relationship Type="http://schemas.openxmlformats.org/officeDocument/2006/relationships/image" Target="/ppt/media/image68.png" Id="rId6" /><Relationship Type="http://schemas.openxmlformats.org/officeDocument/2006/relationships/image" Target="/ppt/media/image56.svg" Id="rId5" /><Relationship Type="http://schemas.openxmlformats.org/officeDocument/2006/relationships/image" Target="/ppt/media/image49.png" Id="rId4" /></Relationships>
</file>

<file path=ppt/slides/_rels/slide711.xml.rels>&#65279;<?xml version="1.0" encoding="utf-8"?><Relationships xmlns="http://schemas.openxmlformats.org/package/2006/relationships"><Relationship Type="http://schemas.openxmlformats.org/officeDocument/2006/relationships/notesSlide" Target="/ppt/notesSlides/notesSlide33.xml" Id="rId2" /><Relationship Type="http://schemas.openxmlformats.org/officeDocument/2006/relationships/slideLayout" Target="/ppt/slideLayouts/slideLayout77.xml" Id="rId1" /></Relationships>
</file>

<file path=ppt/slides/_rels/slide86.xml.rels>&#65279;<?xml version="1.0" encoding="utf-8"?><Relationships xmlns="http://schemas.openxmlformats.org/package/2006/relationships"><Relationship Type="http://schemas.openxmlformats.org/officeDocument/2006/relationships/image" Target="/ppt/media/image9.svg" Id="rId3" /><Relationship Type="http://schemas.openxmlformats.org/officeDocument/2006/relationships/image" Target="/ppt/media/image132.svg" Id="rId7" /><Relationship Type="http://schemas.openxmlformats.org/officeDocument/2006/relationships/image" Target="/ppt/media/image83.png" Id="rId2" /><Relationship Type="http://schemas.openxmlformats.org/officeDocument/2006/relationships/slideLayout" Target="/ppt/slideLayouts/slideLayout82.xml" Id="rId1" /><Relationship Type="http://schemas.openxmlformats.org/officeDocument/2006/relationships/image" Target="/ppt/media/image124.png" Id="rId6" /><Relationship Type="http://schemas.openxmlformats.org/officeDocument/2006/relationships/image" Target="/ppt/media/image113.svg" Id="rId5" /><Relationship Type="http://schemas.openxmlformats.org/officeDocument/2006/relationships/image" Target="/ppt/media/image105.png" Id="rId4" /></Relationships>
</file>

<file path=ppt/slides/_rels/slide92.xml.rels>&#65279;<?xml version="1.0" encoding="utf-8"?><Relationships xmlns="http://schemas.openxmlformats.org/package/2006/relationships"><Relationship Type="http://schemas.openxmlformats.org/officeDocument/2006/relationships/slideLayout" Target="/ppt/slideLayouts/slideLayout921.xml" Id="rId1" /></Relationships>
</file>

<file path=ppt/slides/slide10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US" dirty="0"/>
              <a:t>MARKET COMPARISON</a:t>
            </a:r>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671601" y="2149157"/>
            <a:ext cx="2743200" cy="2999232"/>
          </a:xfrm>
        </p:spPr>
        <p:txBody>
          <a:bodyPr>
            <a:normAutofit/>
          </a:bodyPr>
          <a:lstStyle/>
          <a:p>
            <a:r>
              <a:rPr lang="en-US" dirty="0"/>
              <a:t>$3B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4"/>
          </p:nvPr>
        </p:nvSpPr>
        <p:spPr>
          <a:xfrm>
            <a:off x="1903095" y="3511296"/>
            <a:ext cx="2286000" cy="731520"/>
          </a:xfrm>
        </p:spPr>
        <p:txBody>
          <a:bodyPr/>
          <a:lstStyle/>
          <a:p>
            <a:r>
              <a:rPr lang="en-US" dirty="0"/>
              <a:t>OPPORTUNITY TO BUILD </a:t>
            </a:r>
          </a:p>
        </p:txBody>
      </p:sp>
      <p:sp>
        <p:nvSpPr>
          <p:cNvPr id="33" name="Text Placeholder 32">
            <a:extLst>
              <a:ext uri="{FF2B5EF4-FFF2-40B4-BE49-F238E27FC236}">
                <a16:creationId xmlns:a16="http://schemas.microsoft.com/office/drawing/2014/main" id="{D57220B4-795B-4602-8E69-5D53D12DCC80}"/>
              </a:ext>
            </a:extLst>
          </p:cNvPr>
          <p:cNvSpPr>
            <a:spLocks noGrp="1"/>
          </p:cNvSpPr>
          <p:nvPr>
            <p:ph type="body" sz="quarter" idx="35"/>
          </p:nvPr>
        </p:nvSpPr>
        <p:spPr>
          <a:xfrm>
            <a:off x="1901952" y="4298053"/>
            <a:ext cx="2286000" cy="731519"/>
          </a:xfrm>
        </p:spPr>
        <p:txBody>
          <a:bodyPr/>
          <a:lstStyle/>
          <a:p>
            <a:r>
              <a:rPr lang="en-US" noProof="1"/>
              <a:t>Addressable market</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724400" y="2149157"/>
            <a:ext cx="2743200" cy="2999232"/>
          </a:xfrm>
        </p:spPr>
        <p:txBody>
          <a:bodyPr/>
          <a:lstStyle/>
          <a:p>
            <a:r>
              <a:rPr lang="en-US" dirty="0"/>
              <a:t>$2B</a:t>
            </a:r>
          </a:p>
        </p:txBody>
      </p:sp>
      <p:sp>
        <p:nvSpPr>
          <p:cNvPr id="24" name="Content Placeholder 23">
            <a:extLst>
              <a:ext uri="{FF2B5EF4-FFF2-40B4-BE49-F238E27FC236}">
                <a16:creationId xmlns:a16="http://schemas.microsoft.com/office/drawing/2014/main" id="{B5A11B9F-68B0-405D-8B6F-DDBC74E10DDA}"/>
              </a:ext>
            </a:extLst>
          </p:cNvPr>
          <p:cNvSpPr>
            <a:spLocks noGrp="1"/>
          </p:cNvSpPr>
          <p:nvPr>
            <p:ph type="body" sz="quarter" idx="36"/>
          </p:nvPr>
        </p:nvSpPr>
        <p:spPr>
          <a:xfrm>
            <a:off x="4964559" y="3511296"/>
            <a:ext cx="2286000" cy="731520"/>
          </a:xfrm>
        </p:spPr>
        <p:txBody>
          <a:bodyPr vert="horz" lIns="91440" tIns="45720" rIns="91440" bIns="45720" rtlCol="0" anchor="t">
            <a:noAutofit/>
          </a:bodyPr>
          <a:lstStyle/>
          <a:p>
            <a:r>
              <a:rPr lang="en-US" dirty="0"/>
              <a:t>FREEDOM TO INVENT</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12"/>
          </p:nvPr>
        </p:nvSpPr>
        <p:spPr>
          <a:xfrm>
            <a:off x="4964560" y="4298053"/>
            <a:ext cx="2286000" cy="731519"/>
          </a:xfrm>
        </p:spPr>
        <p:txBody>
          <a:bodyPr vert="horz" lIns="91440" tIns="45720" rIns="91440" bIns="45720" rtlCol="0" anchor="t">
            <a:normAutofit/>
          </a:bodyPr>
          <a:lstStyle/>
          <a:p>
            <a:r>
              <a:rPr lang="en-US" dirty="0"/>
              <a:t>Serviceable market</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769944" y="2149157"/>
            <a:ext cx="2743201" cy="2997072"/>
          </a:xfrm>
        </p:spPr>
        <p:txBody>
          <a:bodyPr/>
          <a:lstStyle/>
          <a:p>
            <a:r>
              <a:rPr lang="en-US" dirty="0"/>
              <a:t>$1B</a:t>
            </a:r>
          </a:p>
        </p:txBody>
      </p:sp>
      <p:sp>
        <p:nvSpPr>
          <p:cNvPr id="58" name="Text Placeholder 57">
            <a:extLst>
              <a:ext uri="{FF2B5EF4-FFF2-40B4-BE49-F238E27FC236}">
                <a16:creationId xmlns:a16="http://schemas.microsoft.com/office/drawing/2014/main" id="{EC3B6141-A529-43FA-B6A2-0FFA5D9DF00C}"/>
              </a:ext>
            </a:extLst>
          </p:cNvPr>
          <p:cNvSpPr>
            <a:spLocks noGrp="1"/>
          </p:cNvSpPr>
          <p:nvPr>
            <p:ph type="body" sz="quarter" idx="37"/>
          </p:nvPr>
        </p:nvSpPr>
        <p:spPr>
          <a:xfrm>
            <a:off x="8012799" y="3511296"/>
            <a:ext cx="2286000" cy="731520"/>
          </a:xfrm>
        </p:spPr>
        <p:txBody>
          <a:bodyPr/>
          <a:lstStyle/>
          <a:p>
            <a:r>
              <a:rPr lang="en-US" dirty="0"/>
              <a:t>FEW </a:t>
            </a:r>
          </a:p>
          <a:p>
            <a:r>
              <a:rPr lang="en-US" dirty="0"/>
              <a:t>COMPETITORS</a:t>
            </a:r>
          </a:p>
          <a:p>
            <a:endParaRPr lang="en-US" dirty="0"/>
          </a:p>
        </p:txBody>
      </p:sp>
      <p:sp>
        <p:nvSpPr>
          <p:cNvPr id="26" name="Text Placeholder 25">
            <a:extLst>
              <a:ext uri="{FF2B5EF4-FFF2-40B4-BE49-F238E27FC236}">
                <a16:creationId xmlns:a16="http://schemas.microsoft.com/office/drawing/2014/main" id="{AF961A7D-A035-4952-BEF5-34EE93A2486F}"/>
              </a:ext>
            </a:extLst>
          </p:cNvPr>
          <p:cNvSpPr>
            <a:spLocks noGrp="1"/>
          </p:cNvSpPr>
          <p:nvPr>
            <p:ph type="body" sz="quarter" idx="13"/>
          </p:nvPr>
        </p:nvSpPr>
        <p:spPr>
          <a:xfrm>
            <a:off x="8012800" y="4298053"/>
            <a:ext cx="2286000" cy="731519"/>
          </a:xfrm>
        </p:spPr>
        <p:txBody>
          <a:bodyPr vert="horz" lIns="91440" tIns="45720" rIns="91440" bIns="45720" rtlCol="0" anchor="t">
            <a:normAutofit/>
          </a:bodyPr>
          <a:lstStyle/>
          <a:p>
            <a:r>
              <a:rPr lang="en-US" noProof="1"/>
              <a:t>Obtainable market</a:t>
            </a:r>
            <a:endParaRPr lang="en-US" dirty="0"/>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US" dirty="0"/>
              <a:t>Pitch deck title</a:t>
            </a:r>
          </a:p>
        </p:txBody>
      </p:sp>
      <p:sp>
        <p:nvSpPr>
          <p:cNvPr id="34" name="Slide Number Placeholder 33">
            <a:extLst>
              <a:ext uri="{FF2B5EF4-FFF2-40B4-BE49-F238E27FC236}">
                <a16:creationId xmlns:a16="http://schemas.microsoft.com/office/drawing/2014/main" id="{5B126C81-EB34-4B01-A592-C14F87B18B68}"/>
              </a:ext>
            </a:extLst>
          </p:cNvPr>
          <p:cNvSpPr>
            <a:spLocks noGrp="1"/>
          </p:cNvSpPr>
          <p:nvPr>
            <p:ph type="sldNum" sz="quarter" idx="11"/>
          </p:nvPr>
        </p:nvSpPr>
        <p:spPr>
          <a:xfrm>
            <a:off x="8610600" y="6356350"/>
            <a:ext cx="2743200" cy="365125"/>
          </a:xfrm>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3831300723"/>
      </p:ext>
    </p:extLst>
  </p:cSld>
  <p:clrMapOvr>
    <a:masterClrMapping/>
  </p:clrMapOvr>
</p:sld>
</file>

<file path=ppt/slides/slide1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839788" y="365125"/>
            <a:ext cx="9447212"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839789" y="1772816"/>
            <a:ext cx="4114800" cy="653144"/>
          </a:xfrm>
        </p:spPr>
        <p:txBody>
          <a:bodyPr/>
          <a:lstStyle/>
          <a:p>
            <a:r>
              <a:rPr lang="en-US"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839788" y="2505075"/>
            <a:ext cx="4114800" cy="3081971"/>
          </a:xfrm>
        </p:spPr>
        <p:txBody>
          <a:bodyPr vert="horz" lIns="91440" tIns="45720" rIns="91440" bIns="45720" rtlCol="0" anchor="t">
            <a:normAutofit/>
          </a:bodyPr>
          <a:lstStyle/>
          <a:p>
            <a:r>
              <a:rPr lang="en-US" noProof="1"/>
              <a:t>Our product is priced below that of other architecture companies on the market</a:t>
            </a:r>
          </a:p>
          <a:p>
            <a:r>
              <a:rPr lang="en-US" noProof="1"/>
              <a:t>Simple and easy to build, compared to the complex building materials of the competitors</a:t>
            </a:r>
          </a:p>
          <a:p>
            <a:r>
              <a:rPr lang="en-US"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6172200" y="1772816"/>
            <a:ext cx="4114800" cy="653144"/>
          </a:xfrm>
        </p:spPr>
        <p:txBody>
          <a:bodyPr/>
          <a:lstStyle/>
          <a:p>
            <a:r>
              <a:rPr lang="en-US" dirty="0"/>
              <a:t>COMPETITORS</a:t>
            </a:r>
          </a:p>
        </p:txBody>
      </p:sp>
      <p:sp>
        <p:nvSpPr>
          <p:cNvPr id="16" name="Content Placeholder 15">
            <a:extLst>
              <a:ext uri="{FF2B5EF4-FFF2-40B4-BE49-F238E27FC236}">
                <a16:creationId xmlns:a16="http://schemas.microsoft.com/office/drawing/2014/main" id="{39C6148D-8C70-49F3-B719-E86C709BFAF9}"/>
              </a:ext>
            </a:extLst>
          </p:cNvPr>
          <p:cNvSpPr>
            <a:spLocks noGrp="1"/>
          </p:cNvSpPr>
          <p:nvPr>
            <p:ph sz="quarter" idx="4"/>
          </p:nvPr>
        </p:nvSpPr>
        <p:spPr>
          <a:xfrm>
            <a:off x="6172200" y="2505075"/>
            <a:ext cx="4114800" cy="3081971"/>
          </a:xfrm>
        </p:spPr>
        <p:txBody>
          <a:bodyPr/>
          <a:lstStyle/>
          <a:p>
            <a:r>
              <a:rPr lang="en-US" noProof="1"/>
              <a:t>Company A</a:t>
            </a:r>
            <a:br>
              <a:rPr lang="en-US" noProof="1"/>
            </a:br>
            <a:r>
              <a:rPr lang="en-US" noProof="1"/>
              <a:t>Product is more expensive</a:t>
            </a:r>
          </a:p>
          <a:p>
            <a:r>
              <a:rPr lang="en-US" noProof="1"/>
              <a:t>Companies B &amp; C </a:t>
            </a:r>
            <a:br>
              <a:rPr lang="en-US" noProof="1"/>
            </a:br>
            <a:r>
              <a:rPr lang="en-US" noProof="1"/>
              <a:t>Product is expensive and inconvenient to use</a:t>
            </a:r>
          </a:p>
          <a:p>
            <a:r>
              <a:rPr lang="en-US" noProof="1"/>
              <a:t>Companies D &amp; E</a:t>
            </a:r>
            <a:br>
              <a:rPr lang="en-US" noProof="1"/>
            </a:br>
            <a:r>
              <a:rPr lang="en-US" noProof="1"/>
              <a:t>Product is affordable, but inconvenient to use</a:t>
            </a:r>
          </a:p>
          <a:p>
            <a:endParaRPr lang="en-US" dirty="0"/>
          </a:p>
        </p:txBody>
      </p:sp>
      <p:sp>
        <p:nvSpPr>
          <p:cNvPr id="3" name="Footer Placeholder 2">
            <a:extLst>
              <a:ext uri="{FF2B5EF4-FFF2-40B4-BE49-F238E27FC236}">
                <a16:creationId xmlns:a16="http://schemas.microsoft.com/office/drawing/2014/main" id="{1C02236B-A6B0-4EAA-85D3-7D72C9904E7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38" name="Slide Number Placeholder 37">
            <a:extLst>
              <a:ext uri="{FF2B5EF4-FFF2-40B4-BE49-F238E27FC236}">
                <a16:creationId xmlns:a16="http://schemas.microsoft.com/office/drawing/2014/main" id="{AFE5268B-0629-492C-B633-766DE4F3A01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5952165" y="1673173"/>
            <a:ext cx="5682033" cy="1496997"/>
          </a:xfrm>
        </p:spPr>
        <p:txBody>
          <a:bodyPr/>
          <a:lstStyle/>
          <a:p>
            <a:r>
              <a:rPr lang="en-US" dirty="0"/>
              <a:t>PITCH DECK</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5952165" y="3231930"/>
            <a:ext cx="5682033" cy="1417569"/>
          </a:xfrm>
        </p:spPr>
        <p:txBody>
          <a:bodyPr/>
          <a:lstStyle/>
          <a:p>
            <a:r>
              <a:rPr lang="en-US" dirty="0"/>
              <a:t>Mirjam Nilsson</a:t>
            </a:r>
          </a:p>
        </p:txBody>
      </p:sp>
    </p:spTree>
    <p:extLst>
      <p:ext uri="{BB962C8B-B14F-4D97-AF65-F5344CB8AC3E}">
        <p14:creationId xmlns:p14="http://schemas.microsoft.com/office/powerpoint/2010/main" val="147613726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US"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12264"/>
            <a:ext cx="2011680" cy="274320"/>
          </a:xfrm>
        </p:spPr>
        <p:txBody>
          <a:bodyPr>
            <a:normAutofit/>
          </a:bodyPr>
          <a:lstStyle/>
          <a:p>
            <a:r>
              <a:rPr lang="en-US" dirty="0"/>
              <a:t>CONVENIENT</a:t>
            </a:r>
          </a:p>
        </p:txBody>
      </p:sp>
      <p:sp>
        <p:nvSpPr>
          <p:cNvPr id="4" name="TextBox 3">
            <a:extLst>
              <a:ext uri="{FF2B5EF4-FFF2-40B4-BE49-F238E27FC236}">
                <a16:creationId xmlns:a16="http://schemas.microsoft.com/office/drawing/2014/main" id="{86EFD55C-BF13-445C-838A-107ADC1C0D24}"/>
              </a:ext>
            </a:extLst>
          </p:cNvPr>
          <p:cNvSpPr txBox="1"/>
          <p:nvPr/>
        </p:nvSpPr>
        <p:spPr>
          <a:xfrm>
            <a:off x="1240612" y="2552216"/>
            <a:ext cx="2103120" cy="307777"/>
          </a:xfrm>
          <a:prstGeom prst="rect">
            <a:avLst/>
          </a:prstGeom>
          <a:noFill/>
        </p:spPr>
        <p:txBody>
          <a:bodyPr wrap="square" rtlCol="0">
            <a:spAutoFit/>
          </a:bodyPr>
          <a:lstStyle/>
          <a:p>
            <a:pPr algn="ctr"/>
            <a:r>
              <a:rPr lang="en-US" sz="1400" b="1" dirty="0">
                <a:solidFill>
                  <a:schemeClr val="accent1">
                    <a:lumMod val="50000"/>
                  </a:schemeClr>
                </a:solidFill>
              </a:rPr>
              <a:t>A</a:t>
            </a:r>
          </a:p>
        </p:txBody>
      </p:sp>
      <p:sp>
        <p:nvSpPr>
          <p:cNvPr id="45" name="TextBox 44">
            <a:extLst>
              <a:ext uri="{FF2B5EF4-FFF2-40B4-BE49-F238E27FC236}">
                <a16:creationId xmlns:a16="http://schemas.microsoft.com/office/drawing/2014/main" id="{46B3165E-F0AF-4E93-8DAF-78E708FEE96D}"/>
              </a:ext>
            </a:extLst>
          </p:cNvPr>
          <p:cNvSpPr txBox="1"/>
          <p:nvPr/>
        </p:nvSpPr>
        <p:spPr>
          <a:xfrm>
            <a:off x="8952613" y="2175264"/>
            <a:ext cx="1510914" cy="400110"/>
          </a:xfrm>
          <a:prstGeom prst="rect">
            <a:avLst/>
          </a:prstGeom>
          <a:noFill/>
        </p:spPr>
        <p:txBody>
          <a:bodyPr wrap="square" rtlCol="0">
            <a:spAutoFit/>
          </a:bodyPr>
          <a:lstStyle/>
          <a:p>
            <a:pPr algn="ctr"/>
            <a:r>
              <a:rPr lang="en-US" sz="2000" dirty="0">
                <a:solidFill>
                  <a:schemeClr val="accent2"/>
                </a:solidFill>
                <a:latin typeface="+mj-lt"/>
              </a:rPr>
              <a:t>Contoso</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a:xfrm>
            <a:off x="829445" y="3346704"/>
            <a:ext cx="2011680" cy="274320"/>
          </a:xfrm>
        </p:spPr>
        <p:txBody>
          <a:bodyPr>
            <a:normAutofit/>
          </a:bodyPr>
          <a:lstStyle/>
          <a:p>
            <a:r>
              <a:rPr lang="en-US" dirty="0"/>
              <a:t>EXPENSIVE</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a:xfrm>
            <a:off x="9362752" y="3346704"/>
            <a:ext cx="2011680" cy="274320"/>
          </a:xfrm>
        </p:spPr>
        <p:txBody>
          <a:bodyPr>
            <a:noAutofit/>
          </a:bodyPr>
          <a:lstStyle/>
          <a:p>
            <a:r>
              <a:rPr lang="en-US" dirty="0"/>
              <a:t>AFFORDABLE</a:t>
            </a:r>
          </a:p>
        </p:txBody>
      </p:sp>
      <p:sp>
        <p:nvSpPr>
          <p:cNvPr id="14" name="TextBox 13">
            <a:extLst>
              <a:ext uri="{FF2B5EF4-FFF2-40B4-BE49-F238E27FC236}">
                <a16:creationId xmlns:a16="http://schemas.microsoft.com/office/drawing/2014/main" id="{7ED65121-CDE8-4D4F-BDA3-31C3F7E30E0F}"/>
              </a:ext>
            </a:extLst>
          </p:cNvPr>
          <p:cNvSpPr txBox="1"/>
          <p:nvPr/>
        </p:nvSpPr>
        <p:spPr>
          <a:xfrm>
            <a:off x="1866038" y="4232414"/>
            <a:ext cx="2103120" cy="307777"/>
          </a:xfrm>
          <a:prstGeom prst="rect">
            <a:avLst/>
          </a:prstGeom>
          <a:noFill/>
        </p:spPr>
        <p:txBody>
          <a:bodyPr wrap="square" rtlCol="0">
            <a:spAutoFit/>
          </a:bodyPr>
          <a:lstStyle/>
          <a:p>
            <a:pPr algn="ctr"/>
            <a:r>
              <a:rPr lang="en-US" sz="1400" b="1" dirty="0">
                <a:solidFill>
                  <a:schemeClr val="accent1">
                    <a:lumMod val="50000"/>
                  </a:schemeClr>
                </a:solidFill>
              </a:rPr>
              <a:t>D</a:t>
            </a:r>
          </a:p>
        </p:txBody>
      </p:sp>
      <p:sp>
        <p:nvSpPr>
          <p:cNvPr id="21" name="TextBox 20">
            <a:extLst>
              <a:ext uri="{FF2B5EF4-FFF2-40B4-BE49-F238E27FC236}">
                <a16:creationId xmlns:a16="http://schemas.microsoft.com/office/drawing/2014/main" id="{AD213F40-319F-48D4-B671-51D806C017DB}"/>
              </a:ext>
            </a:extLst>
          </p:cNvPr>
          <p:cNvSpPr txBox="1"/>
          <p:nvPr/>
        </p:nvSpPr>
        <p:spPr>
          <a:xfrm>
            <a:off x="2624888" y="4873536"/>
            <a:ext cx="2103120" cy="307777"/>
          </a:xfrm>
          <a:prstGeom prst="rect">
            <a:avLst/>
          </a:prstGeom>
          <a:noFill/>
        </p:spPr>
        <p:txBody>
          <a:bodyPr wrap="square" rtlCol="0">
            <a:spAutoFit/>
          </a:bodyPr>
          <a:lstStyle/>
          <a:p>
            <a:pPr algn="ctr"/>
            <a:r>
              <a:rPr lang="en-US" sz="1400" b="1" dirty="0">
                <a:solidFill>
                  <a:schemeClr val="accent1">
                    <a:lumMod val="50000"/>
                  </a:schemeClr>
                </a:solidFill>
              </a:rPr>
              <a:t>E</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32470"/>
            <a:ext cx="2011680" cy="274320"/>
          </a:xfrm>
        </p:spPr>
        <p:txBody>
          <a:bodyPr>
            <a:noAutofit/>
          </a:bodyPr>
          <a:lstStyle/>
          <a:p>
            <a:r>
              <a:rPr lang="en-US" dirty="0"/>
              <a:t>INCONVENIENT</a:t>
            </a:r>
          </a:p>
        </p:txBody>
      </p:sp>
      <p:sp>
        <p:nvSpPr>
          <p:cNvPr id="23" name="TextBox 22">
            <a:extLst>
              <a:ext uri="{FF2B5EF4-FFF2-40B4-BE49-F238E27FC236}">
                <a16:creationId xmlns:a16="http://schemas.microsoft.com/office/drawing/2014/main" id="{04537644-11DD-456E-9CB9-07E65B9D639A}"/>
              </a:ext>
            </a:extLst>
          </p:cNvPr>
          <p:cNvSpPr txBox="1"/>
          <p:nvPr/>
        </p:nvSpPr>
        <p:spPr>
          <a:xfrm>
            <a:off x="6374877" y="4746624"/>
            <a:ext cx="2103120" cy="307777"/>
          </a:xfrm>
          <a:prstGeom prst="rect">
            <a:avLst/>
          </a:prstGeom>
          <a:noFill/>
        </p:spPr>
        <p:txBody>
          <a:bodyPr wrap="square" rtlCol="0">
            <a:spAutoFit/>
          </a:bodyPr>
          <a:lstStyle/>
          <a:p>
            <a:pPr algn="ctr"/>
            <a:r>
              <a:rPr lang="en-US" sz="1400" b="1" dirty="0">
                <a:solidFill>
                  <a:schemeClr val="accent1">
                    <a:lumMod val="50000"/>
                  </a:schemeClr>
                </a:solidFill>
              </a:rPr>
              <a:t>B</a:t>
            </a:r>
          </a:p>
        </p:txBody>
      </p:sp>
      <p:sp>
        <p:nvSpPr>
          <p:cNvPr id="25" name="TextBox 24">
            <a:extLst>
              <a:ext uri="{FF2B5EF4-FFF2-40B4-BE49-F238E27FC236}">
                <a16:creationId xmlns:a16="http://schemas.microsoft.com/office/drawing/2014/main" id="{44E08925-138F-4068-9329-D6D44E600B83}"/>
              </a:ext>
            </a:extLst>
          </p:cNvPr>
          <p:cNvSpPr txBox="1"/>
          <p:nvPr/>
        </p:nvSpPr>
        <p:spPr>
          <a:xfrm>
            <a:off x="8058803" y="4126386"/>
            <a:ext cx="2103120" cy="307777"/>
          </a:xfrm>
          <a:prstGeom prst="rect">
            <a:avLst/>
          </a:prstGeom>
          <a:noFill/>
        </p:spPr>
        <p:txBody>
          <a:bodyPr wrap="square" rtlCol="0">
            <a:spAutoFit/>
          </a:bodyPr>
          <a:lstStyle/>
          <a:p>
            <a:pPr algn="ctr"/>
            <a:r>
              <a:rPr lang="en-US" sz="1400" b="1" dirty="0">
                <a:solidFill>
                  <a:schemeClr val="accent1">
                    <a:lumMod val="50000"/>
                  </a:schemeClr>
                </a:solidFill>
              </a:rPr>
              <a:t>C</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CEA586AC-7CD4-415B-BA90-730735F56593}"/>
              </a:ext>
            </a:extLst>
          </p:cNvPr>
          <p:cNvSpPr>
            <a:spLocks noGrp="1"/>
          </p:cNvSpPr>
          <p:nvPr>
            <p:ph type="sldNum" sz="quarter" idx="11"/>
          </p:nvPr>
        </p:nvSpPr>
        <p:spPr>
          <a:xfrm>
            <a:off x="8610600" y="6356350"/>
            <a:ext cx="2743200" cy="365125"/>
          </a:xfrm>
        </p:spPr>
        <p:txBody>
          <a:bodyPr/>
          <a:lstStyle/>
          <a:p>
            <a:fld id="{19B51A1E-902D-48AF-9020-955120F399B6}" type="slidenum">
              <a:rPr lang="en-US" smtClean="0"/>
              <a:pPr/>
              <a:t>12</a:t>
            </a:fld>
            <a:endParaRPr lang="en-US" dirty="0"/>
          </a:p>
        </p:txBody>
      </p:sp>
      <p:sp>
        <p:nvSpPr>
          <p:cNvPr id="27" name="Rectangle 26">
            <a:extLst>
              <a:ext uri="{FF2B5EF4-FFF2-40B4-BE49-F238E27FC236}">
                <a16:creationId xmlns:a16="http://schemas.microsoft.com/office/drawing/2014/main" id="{7DD26C85-1F6D-4245-B567-36563414B426}"/>
              </a:ext>
              <a:ext uri="{C183D7F6-B498-43B3-948B-1728B52AA6E4}">
                <adec:decorative xmlns:adec="http://schemas.microsoft.com/office/drawing/2017/decorative" val="1"/>
              </a:ext>
            </a:extLst>
          </p:cNvPr>
          <p:cNvSpPr/>
          <p:nvPr/>
        </p:nvSpPr>
        <p:spPr>
          <a:xfrm>
            <a:off x="2214448" y="28803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7" name="Rectangle 36">
            <a:extLst>
              <a:ext uri="{FF2B5EF4-FFF2-40B4-BE49-F238E27FC236}">
                <a16:creationId xmlns:a16="http://schemas.microsoft.com/office/drawing/2014/main" id="{2B7DB985-B36F-483E-9F4C-75F0A3BB4BB1}"/>
              </a:ext>
              <a:ext uri="{C183D7F6-B498-43B3-948B-1728B52AA6E4}">
                <adec:decorative xmlns:adec="http://schemas.microsoft.com/office/drawing/2017/decorative" val="1"/>
              </a:ext>
            </a:extLst>
          </p:cNvPr>
          <p:cNvSpPr/>
          <p:nvPr/>
        </p:nvSpPr>
        <p:spPr>
          <a:xfrm>
            <a:off x="9630352" y="2571997"/>
            <a:ext cx="228600" cy="228600"/>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0D3F8A78-F61A-4637-942D-531A0D94AFD7}"/>
              </a:ext>
              <a:ext uri="{C183D7F6-B498-43B3-948B-1728B52AA6E4}">
                <adec:decorative xmlns:adec="http://schemas.microsoft.com/office/drawing/2017/decorative" val="1"/>
              </a:ext>
            </a:extLst>
          </p:cNvPr>
          <p:cNvSpPr/>
          <p:nvPr/>
        </p:nvSpPr>
        <p:spPr>
          <a:xfrm>
            <a:off x="2819402" y="399119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29" name="Rectangle 28">
            <a:extLst>
              <a:ext uri="{FF2B5EF4-FFF2-40B4-BE49-F238E27FC236}">
                <a16:creationId xmlns:a16="http://schemas.microsoft.com/office/drawing/2014/main" id="{5BA97092-809F-47A9-8249-3B3B8444B091}"/>
              </a:ext>
              <a:ext uri="{C183D7F6-B498-43B3-948B-1728B52AA6E4}">
                <adec:decorative xmlns:adec="http://schemas.microsoft.com/office/drawing/2017/decorative" val="1"/>
              </a:ext>
            </a:extLst>
          </p:cNvPr>
          <p:cNvSpPr/>
          <p:nvPr/>
        </p:nvSpPr>
        <p:spPr>
          <a:xfrm>
            <a:off x="3598724" y="4666450"/>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3" name="Rectangle 32">
            <a:extLst>
              <a:ext uri="{FF2B5EF4-FFF2-40B4-BE49-F238E27FC236}">
                <a16:creationId xmlns:a16="http://schemas.microsoft.com/office/drawing/2014/main" id="{6F2F37D3-3B6B-4C6F-AE6B-C8253B191F3A}"/>
              </a:ext>
              <a:ext uri="{C183D7F6-B498-43B3-948B-1728B52AA6E4}">
                <adec:decorative xmlns:adec="http://schemas.microsoft.com/office/drawing/2017/decorative" val="1"/>
              </a:ext>
            </a:extLst>
          </p:cNvPr>
          <p:cNvSpPr/>
          <p:nvPr/>
        </p:nvSpPr>
        <p:spPr>
          <a:xfrm>
            <a:off x="7348713" y="4542253"/>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1" name="Rectangle 30">
            <a:extLst>
              <a:ext uri="{FF2B5EF4-FFF2-40B4-BE49-F238E27FC236}">
                <a16:creationId xmlns:a16="http://schemas.microsoft.com/office/drawing/2014/main" id="{6EC585A1-2E31-4298-8FD8-F3D23C1EFB19}"/>
              </a:ext>
              <a:ext uri="{C183D7F6-B498-43B3-948B-1728B52AA6E4}">
                <adec:decorative xmlns:adec="http://schemas.microsoft.com/office/drawing/2017/decorative" val="1"/>
              </a:ext>
            </a:extLst>
          </p:cNvPr>
          <p:cNvSpPr/>
          <p:nvPr/>
        </p:nvSpPr>
        <p:spPr>
          <a:xfrm>
            <a:off x="9032639" y="3919295"/>
            <a:ext cx="155448" cy="155448"/>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3659880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685799" y="136525"/>
            <a:ext cx="10847763" cy="1207643"/>
          </a:xfrm>
        </p:spPr>
        <p:txBody>
          <a:bodyPr/>
          <a:lstStyle/>
          <a:p>
            <a:r>
              <a:rPr lang="en-US" dirty="0"/>
              <a:t>GROWTH STRATEGY</a:t>
            </a:r>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685799" y="1389888"/>
            <a:ext cx="10847763" cy="504226"/>
          </a:xfrm>
        </p:spPr>
        <p:txBody>
          <a:bodyPr/>
          <a:lstStyle/>
          <a:p>
            <a:r>
              <a:rPr lang="en-US" dirty="0"/>
              <a:t>How we’ll scale in the future</a:t>
            </a:r>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dirty="0"/>
              <a:t>FEB 20XX</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875361" y="3392424"/>
            <a:ext cx="2807698" cy="1463040"/>
          </a:xfrm>
        </p:spPr>
        <p:txBody>
          <a:bodyPr vert="horz" lIns="91440" tIns="45720" rIns="91440" bIns="45720" rtlCol="0" anchor="t">
            <a:normAutofit/>
          </a:bodyPr>
          <a:lstStyle/>
          <a:p>
            <a:r>
              <a:rPr lang="en-US" dirty="0"/>
              <a:t>Roll out drafts to local companies in the region to help establish the product</a:t>
            </a:r>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dirty="0"/>
              <a:t>MAY 20XX</a:t>
            </a:r>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lstStyle/>
          <a:p>
            <a:r>
              <a:rPr lang="en-US" dirty="0"/>
              <a:t>Release the drafts to the public and monitor press and regional market trends</a:t>
            </a:r>
          </a:p>
          <a:p>
            <a:endParaRPr lang="en-US" dirty="0"/>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dirty="0"/>
              <a:t>OCT 20XX</a:t>
            </a:r>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a:bodyPr>
          <a:lstStyle/>
          <a:p>
            <a:r>
              <a:rPr lang="en-US" dirty="0"/>
              <a:t>Gather feedback from architectural firms and commercial business owners to expand availability of the product</a:t>
            </a:r>
          </a:p>
          <a:p>
            <a:endParaRPr lang="en-US" dirty="0"/>
          </a:p>
        </p:txBody>
      </p:sp>
    </p:spTree>
    <p:extLst>
      <p:ext uri="{BB962C8B-B14F-4D97-AF65-F5344CB8AC3E}">
        <p14:creationId xmlns:p14="http://schemas.microsoft.com/office/powerpoint/2010/main" val="42670498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7DC69B-552D-594A-8107-5092DCF2638E}"/>
              </a:ext>
            </a:extLst>
          </p:cNvPr>
          <p:cNvSpPr>
            <a:spLocks noGrp="1"/>
          </p:cNvSpPr>
          <p:nvPr>
            <p:ph type="title"/>
          </p:nvPr>
        </p:nvSpPr>
        <p:spPr>
          <a:xfrm>
            <a:off x="838200" y="179633"/>
            <a:ext cx="10515600" cy="1511056"/>
          </a:xfrm>
        </p:spPr>
        <p:txBody>
          <a:bodyPr/>
          <a:lstStyle/>
          <a:p>
            <a:r>
              <a:rPr lang="en-US" dirty="0"/>
              <a:t>TWO-YEAR ACTION PLAN</a:t>
            </a:r>
          </a:p>
        </p:txBody>
      </p:sp>
      <p:sp>
        <p:nvSpPr>
          <p:cNvPr id="162" name="Text Placeholder 161">
            <a:extLst>
              <a:ext uri="{FF2B5EF4-FFF2-40B4-BE49-F238E27FC236}">
                <a16:creationId xmlns:a16="http://schemas.microsoft.com/office/drawing/2014/main" id="{F76C5E48-AC5D-F2F4-B028-89871807B645}"/>
              </a:ext>
            </a:extLst>
          </p:cNvPr>
          <p:cNvSpPr>
            <a:spLocks noGrp="1"/>
          </p:cNvSpPr>
          <p:nvPr>
            <p:ph type="body" sz="quarter" idx="64"/>
          </p:nvPr>
        </p:nvSpPr>
        <p:spPr>
          <a:xfrm>
            <a:off x="2176138" y="2596439"/>
            <a:ext cx="1793875" cy="696885"/>
          </a:xfrm>
        </p:spPr>
        <p:txBody>
          <a:bodyPr/>
          <a:lstStyle/>
          <a:p>
            <a:r>
              <a:rPr lang="en-US" dirty="0"/>
              <a:t>Draft plans</a:t>
            </a:r>
          </a:p>
        </p:txBody>
      </p:sp>
      <p:sp>
        <p:nvSpPr>
          <p:cNvPr id="163" name="Text Placeholder 162">
            <a:extLst>
              <a:ext uri="{FF2B5EF4-FFF2-40B4-BE49-F238E27FC236}">
                <a16:creationId xmlns:a16="http://schemas.microsoft.com/office/drawing/2014/main" id="{338A21AD-AF68-8800-BE02-66CC7433B903}"/>
              </a:ext>
            </a:extLst>
          </p:cNvPr>
          <p:cNvSpPr>
            <a:spLocks noGrp="1"/>
          </p:cNvSpPr>
          <p:nvPr>
            <p:ph type="body" sz="quarter" idx="65"/>
          </p:nvPr>
        </p:nvSpPr>
        <p:spPr>
          <a:xfrm>
            <a:off x="2227867" y="3007500"/>
            <a:ext cx="1690417" cy="224670"/>
          </a:xfrm>
        </p:spPr>
        <p:txBody>
          <a:bodyPr>
            <a:normAutofit fontScale="92500" lnSpcReduction="10000"/>
          </a:bodyPr>
          <a:lstStyle/>
          <a:p>
            <a:r>
              <a:rPr lang="en-US" dirty="0"/>
              <a:t>Feb 20XX</a:t>
            </a:r>
          </a:p>
        </p:txBody>
      </p:sp>
      <p:sp>
        <p:nvSpPr>
          <p:cNvPr id="160" name="Text Placeholder 159">
            <a:extLst>
              <a:ext uri="{FF2B5EF4-FFF2-40B4-BE49-F238E27FC236}">
                <a16:creationId xmlns:a16="http://schemas.microsoft.com/office/drawing/2014/main" id="{ABF7E3BD-2FE5-119C-2AFD-3FAD961F6E32}"/>
              </a:ext>
            </a:extLst>
          </p:cNvPr>
          <p:cNvSpPr>
            <a:spLocks noGrp="1"/>
          </p:cNvSpPr>
          <p:nvPr>
            <p:ph type="body" sz="quarter" idx="62"/>
          </p:nvPr>
        </p:nvSpPr>
        <p:spPr>
          <a:xfrm>
            <a:off x="4524342" y="2593530"/>
            <a:ext cx="1793875" cy="696885"/>
          </a:xfrm>
        </p:spPr>
        <p:txBody>
          <a:bodyPr/>
          <a:lstStyle/>
          <a:p>
            <a:r>
              <a:rPr lang="en-US" dirty="0"/>
              <a:t>Run focus groups</a:t>
            </a:r>
          </a:p>
        </p:txBody>
      </p:sp>
      <p:sp>
        <p:nvSpPr>
          <p:cNvPr id="161" name="Text Placeholder 160">
            <a:extLst>
              <a:ext uri="{FF2B5EF4-FFF2-40B4-BE49-F238E27FC236}">
                <a16:creationId xmlns:a16="http://schemas.microsoft.com/office/drawing/2014/main" id="{48173BF1-37A0-6BF3-FD95-890BDF4A4267}"/>
              </a:ext>
            </a:extLst>
          </p:cNvPr>
          <p:cNvSpPr>
            <a:spLocks noGrp="1"/>
          </p:cNvSpPr>
          <p:nvPr>
            <p:ph type="body" sz="quarter" idx="63"/>
          </p:nvPr>
        </p:nvSpPr>
        <p:spPr>
          <a:xfrm>
            <a:off x="4576071" y="3004591"/>
            <a:ext cx="1690417" cy="224670"/>
          </a:xfrm>
        </p:spPr>
        <p:txBody>
          <a:bodyPr>
            <a:normAutofit fontScale="92500" lnSpcReduction="10000"/>
          </a:bodyPr>
          <a:lstStyle/>
          <a:p>
            <a:r>
              <a:rPr lang="en-US" dirty="0"/>
              <a:t>May 20XX</a:t>
            </a:r>
          </a:p>
        </p:txBody>
      </p:sp>
      <p:sp>
        <p:nvSpPr>
          <p:cNvPr id="158" name="Text Placeholder 157">
            <a:extLst>
              <a:ext uri="{FF2B5EF4-FFF2-40B4-BE49-F238E27FC236}">
                <a16:creationId xmlns:a16="http://schemas.microsoft.com/office/drawing/2014/main" id="{F9743F6C-4633-F5E0-7883-77E1C5B87B6A}"/>
              </a:ext>
            </a:extLst>
          </p:cNvPr>
          <p:cNvSpPr>
            <a:spLocks noGrp="1"/>
          </p:cNvSpPr>
          <p:nvPr>
            <p:ph type="body" sz="quarter" idx="59"/>
          </p:nvPr>
        </p:nvSpPr>
        <p:spPr>
          <a:xfrm>
            <a:off x="8496073" y="2585132"/>
            <a:ext cx="1793875" cy="696885"/>
          </a:xfrm>
        </p:spPr>
        <p:txBody>
          <a:bodyPr/>
          <a:lstStyle/>
          <a:p>
            <a:r>
              <a:rPr lang="en-US" dirty="0"/>
              <a:t>Gather feedback</a:t>
            </a:r>
          </a:p>
        </p:txBody>
      </p:sp>
      <p:sp>
        <p:nvSpPr>
          <p:cNvPr id="159" name="Text Placeholder 158">
            <a:extLst>
              <a:ext uri="{FF2B5EF4-FFF2-40B4-BE49-F238E27FC236}">
                <a16:creationId xmlns:a16="http://schemas.microsoft.com/office/drawing/2014/main" id="{80A5D5E4-044C-DE3E-FC55-1137DF576D60}"/>
              </a:ext>
            </a:extLst>
          </p:cNvPr>
          <p:cNvSpPr>
            <a:spLocks noGrp="1"/>
          </p:cNvSpPr>
          <p:nvPr>
            <p:ph type="body" sz="quarter" idx="60"/>
          </p:nvPr>
        </p:nvSpPr>
        <p:spPr>
          <a:xfrm>
            <a:off x="8547802" y="2996193"/>
            <a:ext cx="1690417" cy="224670"/>
          </a:xfrm>
        </p:spPr>
        <p:txBody>
          <a:bodyPr>
            <a:normAutofit fontScale="92500" lnSpcReduction="10000"/>
          </a:bodyPr>
          <a:lstStyle/>
          <a:p>
            <a:r>
              <a:rPr lang="en-US" dirty="0"/>
              <a:t>Oct 20XX</a:t>
            </a:r>
          </a:p>
        </p:txBody>
      </p:sp>
      <p:sp>
        <p:nvSpPr>
          <p:cNvPr id="7" name="Text Placeholder 6">
            <a:extLst>
              <a:ext uri="{FF2B5EF4-FFF2-40B4-BE49-F238E27FC236}">
                <a16:creationId xmlns:a16="http://schemas.microsoft.com/office/drawing/2014/main" id="{A951B7A0-A952-19F1-59C8-030DA1426336}"/>
              </a:ext>
            </a:extLst>
          </p:cNvPr>
          <p:cNvSpPr>
            <a:spLocks noGrp="1"/>
          </p:cNvSpPr>
          <p:nvPr>
            <p:ph type="body" sz="quarter" idx="33"/>
          </p:nvPr>
        </p:nvSpPr>
        <p:spPr>
          <a:xfrm>
            <a:off x="914399" y="3422952"/>
            <a:ext cx="731520" cy="457200"/>
          </a:xfrm>
        </p:spPr>
        <p:txBody>
          <a:bodyPr/>
          <a:lstStyle/>
          <a:p>
            <a:r>
              <a:rPr lang="en-US" dirty="0"/>
              <a:t>20xx</a:t>
            </a:r>
          </a:p>
        </p:txBody>
      </p:sp>
      <p:sp>
        <p:nvSpPr>
          <p:cNvPr id="50" name="Text Placeholder 49">
            <a:extLst>
              <a:ext uri="{FF2B5EF4-FFF2-40B4-BE49-F238E27FC236}">
                <a16:creationId xmlns:a16="http://schemas.microsoft.com/office/drawing/2014/main" id="{FA4240F6-97CE-EB82-8BB9-B39E70DEAC38}"/>
              </a:ext>
            </a:extLst>
          </p:cNvPr>
          <p:cNvSpPr>
            <a:spLocks noGrp="1"/>
          </p:cNvSpPr>
          <p:nvPr>
            <p:ph type="body" sz="quarter" idx="34"/>
          </p:nvPr>
        </p:nvSpPr>
        <p:spPr>
          <a:xfrm>
            <a:off x="1965960" y="3570392"/>
            <a:ext cx="640080" cy="274320"/>
          </a:xfrm>
        </p:spPr>
        <p:txBody>
          <a:bodyPr/>
          <a:lstStyle/>
          <a:p>
            <a:r>
              <a:rPr lang="en-US" dirty="0" err="1"/>
              <a:t>jan</a:t>
            </a:r>
            <a:endParaRPr lang="en-US" dirty="0"/>
          </a:p>
        </p:txBody>
      </p:sp>
      <p:sp>
        <p:nvSpPr>
          <p:cNvPr id="51" name="Text Placeholder 50">
            <a:extLst>
              <a:ext uri="{FF2B5EF4-FFF2-40B4-BE49-F238E27FC236}">
                <a16:creationId xmlns:a16="http://schemas.microsoft.com/office/drawing/2014/main" id="{A3D21DDB-C558-D4E1-A2C7-5ECC75175A4D}"/>
              </a:ext>
            </a:extLst>
          </p:cNvPr>
          <p:cNvSpPr>
            <a:spLocks noGrp="1"/>
          </p:cNvSpPr>
          <p:nvPr>
            <p:ph type="body" sz="quarter" idx="35"/>
          </p:nvPr>
        </p:nvSpPr>
        <p:spPr>
          <a:xfrm>
            <a:off x="2753880" y="3570392"/>
            <a:ext cx="640080" cy="274320"/>
          </a:xfrm>
        </p:spPr>
        <p:txBody>
          <a:bodyPr/>
          <a:lstStyle/>
          <a:p>
            <a:r>
              <a:rPr lang="en-US" dirty="0" err="1"/>
              <a:t>feb</a:t>
            </a:r>
            <a:endParaRPr lang="en-US" dirty="0"/>
          </a:p>
        </p:txBody>
      </p:sp>
      <p:sp>
        <p:nvSpPr>
          <p:cNvPr id="52" name="Text Placeholder 51">
            <a:extLst>
              <a:ext uri="{FF2B5EF4-FFF2-40B4-BE49-F238E27FC236}">
                <a16:creationId xmlns:a16="http://schemas.microsoft.com/office/drawing/2014/main" id="{E47BE1DC-A76E-7490-5631-352659377618}"/>
              </a:ext>
            </a:extLst>
          </p:cNvPr>
          <p:cNvSpPr>
            <a:spLocks noGrp="1"/>
          </p:cNvSpPr>
          <p:nvPr>
            <p:ph type="body" sz="quarter" idx="36"/>
          </p:nvPr>
        </p:nvSpPr>
        <p:spPr>
          <a:xfrm>
            <a:off x="3541800" y="3570392"/>
            <a:ext cx="640080" cy="274320"/>
          </a:xfrm>
        </p:spPr>
        <p:txBody>
          <a:bodyPr/>
          <a:lstStyle/>
          <a:p>
            <a:r>
              <a:rPr lang="en-US" dirty="0"/>
              <a:t>mar</a:t>
            </a:r>
          </a:p>
        </p:txBody>
      </p:sp>
      <p:sp>
        <p:nvSpPr>
          <p:cNvPr id="53" name="Text Placeholder 52">
            <a:extLst>
              <a:ext uri="{FF2B5EF4-FFF2-40B4-BE49-F238E27FC236}">
                <a16:creationId xmlns:a16="http://schemas.microsoft.com/office/drawing/2014/main" id="{8279BE27-D083-1855-5EC1-11C86025DD22}"/>
              </a:ext>
            </a:extLst>
          </p:cNvPr>
          <p:cNvSpPr>
            <a:spLocks noGrp="1"/>
          </p:cNvSpPr>
          <p:nvPr>
            <p:ph type="body" sz="quarter" idx="37"/>
          </p:nvPr>
        </p:nvSpPr>
        <p:spPr>
          <a:xfrm>
            <a:off x="4329720" y="3570392"/>
            <a:ext cx="640080" cy="274320"/>
          </a:xfrm>
        </p:spPr>
        <p:txBody>
          <a:bodyPr/>
          <a:lstStyle/>
          <a:p>
            <a:r>
              <a:rPr lang="en-US" dirty="0" err="1"/>
              <a:t>apr</a:t>
            </a:r>
            <a:endParaRPr lang="en-US" dirty="0"/>
          </a:p>
        </p:txBody>
      </p:sp>
      <p:sp>
        <p:nvSpPr>
          <p:cNvPr id="54" name="Text Placeholder 53">
            <a:extLst>
              <a:ext uri="{FF2B5EF4-FFF2-40B4-BE49-F238E27FC236}">
                <a16:creationId xmlns:a16="http://schemas.microsoft.com/office/drawing/2014/main" id="{4F2EB7EF-EE0F-4817-F807-AE611AC0BB1B}"/>
              </a:ext>
            </a:extLst>
          </p:cNvPr>
          <p:cNvSpPr>
            <a:spLocks noGrp="1"/>
          </p:cNvSpPr>
          <p:nvPr>
            <p:ph type="body" sz="quarter" idx="39"/>
          </p:nvPr>
        </p:nvSpPr>
        <p:spPr>
          <a:xfrm>
            <a:off x="5117640" y="3570392"/>
            <a:ext cx="640080" cy="274320"/>
          </a:xfrm>
        </p:spPr>
        <p:txBody>
          <a:bodyPr/>
          <a:lstStyle/>
          <a:p>
            <a:r>
              <a:rPr lang="en-US" dirty="0"/>
              <a:t>may</a:t>
            </a:r>
          </a:p>
        </p:txBody>
      </p:sp>
      <p:sp>
        <p:nvSpPr>
          <p:cNvPr id="55" name="Text Placeholder 54">
            <a:extLst>
              <a:ext uri="{FF2B5EF4-FFF2-40B4-BE49-F238E27FC236}">
                <a16:creationId xmlns:a16="http://schemas.microsoft.com/office/drawing/2014/main" id="{E54D7A0D-AB1F-6D7B-14F8-F61569BFB19A}"/>
              </a:ext>
            </a:extLst>
          </p:cNvPr>
          <p:cNvSpPr>
            <a:spLocks noGrp="1"/>
          </p:cNvSpPr>
          <p:nvPr>
            <p:ph type="body" sz="quarter" idx="40"/>
          </p:nvPr>
        </p:nvSpPr>
        <p:spPr>
          <a:xfrm>
            <a:off x="5905560" y="3570392"/>
            <a:ext cx="640080" cy="274320"/>
          </a:xfrm>
        </p:spPr>
        <p:txBody>
          <a:bodyPr/>
          <a:lstStyle/>
          <a:p>
            <a:r>
              <a:rPr lang="en-US" dirty="0" err="1"/>
              <a:t>jun</a:t>
            </a:r>
            <a:endParaRPr lang="en-US" dirty="0"/>
          </a:p>
        </p:txBody>
      </p:sp>
      <p:sp>
        <p:nvSpPr>
          <p:cNvPr id="56" name="Text Placeholder 55">
            <a:extLst>
              <a:ext uri="{FF2B5EF4-FFF2-40B4-BE49-F238E27FC236}">
                <a16:creationId xmlns:a16="http://schemas.microsoft.com/office/drawing/2014/main" id="{C4C087BB-C325-C845-C0EA-25EACB286AD6}"/>
              </a:ext>
            </a:extLst>
          </p:cNvPr>
          <p:cNvSpPr>
            <a:spLocks noGrp="1"/>
          </p:cNvSpPr>
          <p:nvPr>
            <p:ph type="body" sz="quarter" idx="41"/>
          </p:nvPr>
        </p:nvSpPr>
        <p:spPr>
          <a:xfrm>
            <a:off x="6693480" y="3570392"/>
            <a:ext cx="640080" cy="274320"/>
          </a:xfrm>
        </p:spPr>
        <p:txBody>
          <a:bodyPr/>
          <a:lstStyle/>
          <a:p>
            <a:r>
              <a:rPr lang="en-US" dirty="0" err="1"/>
              <a:t>jul</a:t>
            </a:r>
            <a:endParaRPr lang="en-US" dirty="0"/>
          </a:p>
        </p:txBody>
      </p:sp>
      <p:sp>
        <p:nvSpPr>
          <p:cNvPr id="58" name="Text Placeholder 57">
            <a:extLst>
              <a:ext uri="{FF2B5EF4-FFF2-40B4-BE49-F238E27FC236}">
                <a16:creationId xmlns:a16="http://schemas.microsoft.com/office/drawing/2014/main" id="{D6372E1A-E7CE-4111-81C0-65922CBF92D0}"/>
              </a:ext>
            </a:extLst>
          </p:cNvPr>
          <p:cNvSpPr>
            <a:spLocks noGrp="1"/>
          </p:cNvSpPr>
          <p:nvPr>
            <p:ph type="body" sz="quarter" idx="43"/>
          </p:nvPr>
        </p:nvSpPr>
        <p:spPr>
          <a:xfrm>
            <a:off x="7481400" y="3570392"/>
            <a:ext cx="640080" cy="274320"/>
          </a:xfrm>
        </p:spPr>
        <p:txBody>
          <a:bodyPr/>
          <a:lstStyle/>
          <a:p>
            <a:r>
              <a:rPr lang="en-US" dirty="0" err="1"/>
              <a:t>aug</a:t>
            </a:r>
            <a:endParaRPr lang="en-US" dirty="0"/>
          </a:p>
        </p:txBody>
      </p:sp>
      <p:sp>
        <p:nvSpPr>
          <p:cNvPr id="59" name="Text Placeholder 58">
            <a:extLst>
              <a:ext uri="{FF2B5EF4-FFF2-40B4-BE49-F238E27FC236}">
                <a16:creationId xmlns:a16="http://schemas.microsoft.com/office/drawing/2014/main" id="{C4D3C2E0-4C88-D2C6-B667-B997D8F16875}"/>
              </a:ext>
            </a:extLst>
          </p:cNvPr>
          <p:cNvSpPr>
            <a:spLocks noGrp="1"/>
          </p:cNvSpPr>
          <p:nvPr>
            <p:ph type="body" sz="quarter" idx="44"/>
          </p:nvPr>
        </p:nvSpPr>
        <p:spPr>
          <a:xfrm>
            <a:off x="8269320" y="3570392"/>
            <a:ext cx="640080" cy="274320"/>
          </a:xfrm>
        </p:spPr>
        <p:txBody>
          <a:bodyPr/>
          <a:lstStyle/>
          <a:p>
            <a:r>
              <a:rPr lang="en-US" dirty="0" err="1"/>
              <a:t>sep</a:t>
            </a:r>
            <a:endParaRPr lang="en-US" dirty="0"/>
          </a:p>
        </p:txBody>
      </p:sp>
      <p:sp>
        <p:nvSpPr>
          <p:cNvPr id="57" name="Text Placeholder 56">
            <a:extLst>
              <a:ext uri="{FF2B5EF4-FFF2-40B4-BE49-F238E27FC236}">
                <a16:creationId xmlns:a16="http://schemas.microsoft.com/office/drawing/2014/main" id="{5A215C9D-EB52-EB41-2BE2-D7BBB9905CC8}"/>
              </a:ext>
            </a:extLst>
          </p:cNvPr>
          <p:cNvSpPr>
            <a:spLocks noGrp="1"/>
          </p:cNvSpPr>
          <p:nvPr>
            <p:ph type="body" sz="quarter" idx="42"/>
          </p:nvPr>
        </p:nvSpPr>
        <p:spPr>
          <a:xfrm>
            <a:off x="9057240" y="3570392"/>
            <a:ext cx="640080" cy="274320"/>
          </a:xfrm>
        </p:spPr>
        <p:txBody>
          <a:bodyPr/>
          <a:lstStyle/>
          <a:p>
            <a:r>
              <a:rPr lang="en-US" dirty="0"/>
              <a:t>oct</a:t>
            </a:r>
          </a:p>
        </p:txBody>
      </p:sp>
      <p:sp>
        <p:nvSpPr>
          <p:cNvPr id="60" name="Text Placeholder 59">
            <a:extLst>
              <a:ext uri="{FF2B5EF4-FFF2-40B4-BE49-F238E27FC236}">
                <a16:creationId xmlns:a16="http://schemas.microsoft.com/office/drawing/2014/main" id="{9E0678C9-B682-4FA6-4EA9-041117C73F7C}"/>
              </a:ext>
            </a:extLst>
          </p:cNvPr>
          <p:cNvSpPr>
            <a:spLocks noGrp="1"/>
          </p:cNvSpPr>
          <p:nvPr>
            <p:ph type="body" sz="quarter" idx="45"/>
          </p:nvPr>
        </p:nvSpPr>
        <p:spPr>
          <a:xfrm>
            <a:off x="9845160" y="3570392"/>
            <a:ext cx="640080" cy="274320"/>
          </a:xfrm>
        </p:spPr>
        <p:txBody>
          <a:bodyPr/>
          <a:lstStyle/>
          <a:p>
            <a:r>
              <a:rPr lang="en-US" dirty="0" err="1"/>
              <a:t>nov</a:t>
            </a:r>
            <a:endParaRPr lang="en-US" dirty="0"/>
          </a:p>
        </p:txBody>
      </p:sp>
      <p:sp>
        <p:nvSpPr>
          <p:cNvPr id="61" name="Text Placeholder 60">
            <a:extLst>
              <a:ext uri="{FF2B5EF4-FFF2-40B4-BE49-F238E27FC236}">
                <a16:creationId xmlns:a16="http://schemas.microsoft.com/office/drawing/2014/main" id="{36A7BD8C-E34D-686E-ADE5-199EC1F053E2}"/>
              </a:ext>
            </a:extLst>
          </p:cNvPr>
          <p:cNvSpPr>
            <a:spLocks noGrp="1"/>
          </p:cNvSpPr>
          <p:nvPr>
            <p:ph type="body" sz="quarter" idx="46"/>
          </p:nvPr>
        </p:nvSpPr>
        <p:spPr>
          <a:xfrm>
            <a:off x="10633085" y="3570392"/>
            <a:ext cx="640080" cy="274320"/>
          </a:xfrm>
        </p:spPr>
        <p:txBody>
          <a:bodyPr/>
          <a:lstStyle/>
          <a:p>
            <a:r>
              <a:rPr lang="en-US" dirty="0"/>
              <a:t>dec</a:t>
            </a:r>
          </a:p>
        </p:txBody>
      </p:sp>
      <p:sp>
        <p:nvSpPr>
          <p:cNvPr id="12" name="Text Placeholder 11">
            <a:extLst>
              <a:ext uri="{FF2B5EF4-FFF2-40B4-BE49-F238E27FC236}">
                <a16:creationId xmlns:a16="http://schemas.microsoft.com/office/drawing/2014/main" id="{F8060F1F-7C96-1A44-DCE2-ADC6A0C89BA7}"/>
              </a:ext>
            </a:extLst>
          </p:cNvPr>
          <p:cNvSpPr>
            <a:spLocks noGrp="1"/>
          </p:cNvSpPr>
          <p:nvPr>
            <p:ph type="body" sz="quarter" idx="38"/>
          </p:nvPr>
        </p:nvSpPr>
        <p:spPr>
          <a:xfrm>
            <a:off x="914400" y="4224228"/>
            <a:ext cx="731520" cy="457200"/>
          </a:xfrm>
        </p:spPr>
        <p:txBody>
          <a:bodyPr/>
          <a:lstStyle/>
          <a:p>
            <a:r>
              <a:rPr lang="en-US" dirty="0"/>
              <a:t>20xx</a:t>
            </a:r>
          </a:p>
        </p:txBody>
      </p:sp>
      <p:sp>
        <p:nvSpPr>
          <p:cNvPr id="104" name="Text Placeholder 103">
            <a:extLst>
              <a:ext uri="{FF2B5EF4-FFF2-40B4-BE49-F238E27FC236}">
                <a16:creationId xmlns:a16="http://schemas.microsoft.com/office/drawing/2014/main" id="{C9742182-1851-B0F6-655F-0752C244F109}"/>
              </a:ext>
            </a:extLst>
          </p:cNvPr>
          <p:cNvSpPr>
            <a:spLocks noGrp="1"/>
          </p:cNvSpPr>
          <p:nvPr>
            <p:ph type="body" sz="quarter" idx="47"/>
          </p:nvPr>
        </p:nvSpPr>
        <p:spPr>
          <a:xfrm>
            <a:off x="1969915" y="4357456"/>
            <a:ext cx="640080" cy="274320"/>
          </a:xfrm>
        </p:spPr>
        <p:txBody>
          <a:bodyPr/>
          <a:lstStyle/>
          <a:p>
            <a:r>
              <a:rPr lang="en-US" dirty="0" err="1"/>
              <a:t>jan</a:t>
            </a:r>
            <a:endParaRPr lang="en-US" dirty="0"/>
          </a:p>
        </p:txBody>
      </p:sp>
      <p:sp>
        <p:nvSpPr>
          <p:cNvPr id="105" name="Text Placeholder 104">
            <a:extLst>
              <a:ext uri="{FF2B5EF4-FFF2-40B4-BE49-F238E27FC236}">
                <a16:creationId xmlns:a16="http://schemas.microsoft.com/office/drawing/2014/main" id="{9458A52D-7720-3A97-6FBA-F15C9D304BB0}"/>
              </a:ext>
            </a:extLst>
          </p:cNvPr>
          <p:cNvSpPr>
            <a:spLocks noGrp="1"/>
          </p:cNvSpPr>
          <p:nvPr>
            <p:ph type="body" sz="quarter" idx="48"/>
          </p:nvPr>
        </p:nvSpPr>
        <p:spPr>
          <a:xfrm>
            <a:off x="2757602" y="4357456"/>
            <a:ext cx="640080" cy="274320"/>
          </a:xfrm>
        </p:spPr>
        <p:txBody>
          <a:bodyPr/>
          <a:lstStyle/>
          <a:p>
            <a:r>
              <a:rPr lang="en-US" dirty="0" err="1"/>
              <a:t>feb</a:t>
            </a:r>
            <a:endParaRPr lang="en-US" dirty="0"/>
          </a:p>
        </p:txBody>
      </p:sp>
      <p:sp>
        <p:nvSpPr>
          <p:cNvPr id="106" name="Text Placeholder 105">
            <a:extLst>
              <a:ext uri="{FF2B5EF4-FFF2-40B4-BE49-F238E27FC236}">
                <a16:creationId xmlns:a16="http://schemas.microsoft.com/office/drawing/2014/main" id="{3787B5B2-BFCF-2E22-A0AD-8073A3F69194}"/>
              </a:ext>
            </a:extLst>
          </p:cNvPr>
          <p:cNvSpPr>
            <a:spLocks noGrp="1"/>
          </p:cNvSpPr>
          <p:nvPr>
            <p:ph type="body" sz="quarter" idx="49"/>
          </p:nvPr>
        </p:nvSpPr>
        <p:spPr>
          <a:xfrm>
            <a:off x="3545289" y="4357456"/>
            <a:ext cx="640080" cy="274320"/>
          </a:xfrm>
        </p:spPr>
        <p:txBody>
          <a:bodyPr/>
          <a:lstStyle/>
          <a:p>
            <a:r>
              <a:rPr lang="en-US" dirty="0"/>
              <a:t>mar</a:t>
            </a:r>
          </a:p>
        </p:txBody>
      </p:sp>
      <p:sp>
        <p:nvSpPr>
          <p:cNvPr id="107" name="Text Placeholder 106">
            <a:extLst>
              <a:ext uri="{FF2B5EF4-FFF2-40B4-BE49-F238E27FC236}">
                <a16:creationId xmlns:a16="http://schemas.microsoft.com/office/drawing/2014/main" id="{93F7505C-B146-35DF-A5BC-B7FBF3E2EB51}"/>
              </a:ext>
            </a:extLst>
          </p:cNvPr>
          <p:cNvSpPr>
            <a:spLocks noGrp="1"/>
          </p:cNvSpPr>
          <p:nvPr>
            <p:ph type="body" sz="quarter" idx="50"/>
          </p:nvPr>
        </p:nvSpPr>
        <p:spPr>
          <a:xfrm>
            <a:off x="4332976" y="4357456"/>
            <a:ext cx="640080" cy="274320"/>
          </a:xfrm>
        </p:spPr>
        <p:txBody>
          <a:bodyPr/>
          <a:lstStyle/>
          <a:p>
            <a:r>
              <a:rPr lang="en-US" dirty="0" err="1"/>
              <a:t>apr</a:t>
            </a:r>
            <a:endParaRPr lang="en-US" dirty="0"/>
          </a:p>
        </p:txBody>
      </p:sp>
      <p:sp>
        <p:nvSpPr>
          <p:cNvPr id="108" name="Text Placeholder 107">
            <a:extLst>
              <a:ext uri="{FF2B5EF4-FFF2-40B4-BE49-F238E27FC236}">
                <a16:creationId xmlns:a16="http://schemas.microsoft.com/office/drawing/2014/main" id="{C5F7F871-3F67-8BD4-0DF2-24DB8165B47F}"/>
              </a:ext>
            </a:extLst>
          </p:cNvPr>
          <p:cNvSpPr>
            <a:spLocks noGrp="1"/>
          </p:cNvSpPr>
          <p:nvPr>
            <p:ph type="body" sz="quarter" idx="51"/>
          </p:nvPr>
        </p:nvSpPr>
        <p:spPr>
          <a:xfrm>
            <a:off x="5120663" y="4357456"/>
            <a:ext cx="640080" cy="274320"/>
          </a:xfrm>
        </p:spPr>
        <p:txBody>
          <a:bodyPr/>
          <a:lstStyle/>
          <a:p>
            <a:r>
              <a:rPr lang="en-US" dirty="0"/>
              <a:t>may</a:t>
            </a:r>
          </a:p>
        </p:txBody>
      </p:sp>
      <p:sp>
        <p:nvSpPr>
          <p:cNvPr id="109" name="Text Placeholder 108">
            <a:extLst>
              <a:ext uri="{FF2B5EF4-FFF2-40B4-BE49-F238E27FC236}">
                <a16:creationId xmlns:a16="http://schemas.microsoft.com/office/drawing/2014/main" id="{79B796D3-FE0B-2861-7D7A-CF3BC1E3B9EC}"/>
              </a:ext>
            </a:extLst>
          </p:cNvPr>
          <p:cNvSpPr>
            <a:spLocks noGrp="1"/>
          </p:cNvSpPr>
          <p:nvPr>
            <p:ph type="body" sz="quarter" idx="52"/>
          </p:nvPr>
        </p:nvSpPr>
        <p:spPr>
          <a:xfrm>
            <a:off x="5908350" y="4357456"/>
            <a:ext cx="640080" cy="274320"/>
          </a:xfrm>
        </p:spPr>
        <p:txBody>
          <a:bodyPr/>
          <a:lstStyle/>
          <a:p>
            <a:r>
              <a:rPr lang="en-US" dirty="0" err="1"/>
              <a:t>jun</a:t>
            </a:r>
            <a:endParaRPr lang="en-US" dirty="0"/>
          </a:p>
        </p:txBody>
      </p:sp>
      <p:sp>
        <p:nvSpPr>
          <p:cNvPr id="110" name="Text Placeholder 109">
            <a:extLst>
              <a:ext uri="{FF2B5EF4-FFF2-40B4-BE49-F238E27FC236}">
                <a16:creationId xmlns:a16="http://schemas.microsoft.com/office/drawing/2014/main" id="{39D1EE88-0BC8-CD69-4EF6-40076950A3A7}"/>
              </a:ext>
            </a:extLst>
          </p:cNvPr>
          <p:cNvSpPr>
            <a:spLocks noGrp="1"/>
          </p:cNvSpPr>
          <p:nvPr>
            <p:ph type="body" sz="quarter" idx="53"/>
          </p:nvPr>
        </p:nvSpPr>
        <p:spPr>
          <a:xfrm>
            <a:off x="6696037" y="4357456"/>
            <a:ext cx="640080" cy="274320"/>
          </a:xfrm>
        </p:spPr>
        <p:txBody>
          <a:bodyPr/>
          <a:lstStyle/>
          <a:p>
            <a:r>
              <a:rPr lang="en-US" dirty="0" err="1"/>
              <a:t>jul</a:t>
            </a:r>
            <a:endParaRPr lang="en-US" dirty="0"/>
          </a:p>
        </p:txBody>
      </p:sp>
      <p:sp>
        <p:nvSpPr>
          <p:cNvPr id="112" name="Text Placeholder 111">
            <a:extLst>
              <a:ext uri="{FF2B5EF4-FFF2-40B4-BE49-F238E27FC236}">
                <a16:creationId xmlns:a16="http://schemas.microsoft.com/office/drawing/2014/main" id="{2BE40930-C3D9-10AC-9EF5-8A1A7C89B94D}"/>
              </a:ext>
            </a:extLst>
          </p:cNvPr>
          <p:cNvSpPr>
            <a:spLocks noGrp="1"/>
          </p:cNvSpPr>
          <p:nvPr>
            <p:ph type="body" sz="quarter" idx="55"/>
          </p:nvPr>
        </p:nvSpPr>
        <p:spPr>
          <a:xfrm>
            <a:off x="7483724" y="4357456"/>
            <a:ext cx="640080" cy="274320"/>
          </a:xfrm>
        </p:spPr>
        <p:txBody>
          <a:bodyPr/>
          <a:lstStyle/>
          <a:p>
            <a:r>
              <a:rPr lang="en-US" dirty="0" err="1"/>
              <a:t>aug</a:t>
            </a:r>
            <a:endParaRPr lang="en-US" dirty="0"/>
          </a:p>
        </p:txBody>
      </p:sp>
      <p:sp>
        <p:nvSpPr>
          <p:cNvPr id="113" name="Text Placeholder 112">
            <a:extLst>
              <a:ext uri="{FF2B5EF4-FFF2-40B4-BE49-F238E27FC236}">
                <a16:creationId xmlns:a16="http://schemas.microsoft.com/office/drawing/2014/main" id="{84F672CF-9577-2B75-083E-CA1D86599F72}"/>
              </a:ext>
            </a:extLst>
          </p:cNvPr>
          <p:cNvSpPr>
            <a:spLocks noGrp="1"/>
          </p:cNvSpPr>
          <p:nvPr>
            <p:ph type="body" sz="quarter" idx="56"/>
          </p:nvPr>
        </p:nvSpPr>
        <p:spPr>
          <a:xfrm>
            <a:off x="8271411" y="4357456"/>
            <a:ext cx="640080" cy="274320"/>
          </a:xfrm>
        </p:spPr>
        <p:txBody>
          <a:bodyPr/>
          <a:lstStyle/>
          <a:p>
            <a:r>
              <a:rPr lang="en-US" dirty="0" err="1"/>
              <a:t>sep</a:t>
            </a:r>
            <a:endParaRPr lang="en-US" dirty="0"/>
          </a:p>
        </p:txBody>
      </p:sp>
      <p:sp>
        <p:nvSpPr>
          <p:cNvPr id="111" name="Text Placeholder 110">
            <a:extLst>
              <a:ext uri="{FF2B5EF4-FFF2-40B4-BE49-F238E27FC236}">
                <a16:creationId xmlns:a16="http://schemas.microsoft.com/office/drawing/2014/main" id="{FFBF5DBE-83AF-9FC8-189B-AF538A8ABF53}"/>
              </a:ext>
            </a:extLst>
          </p:cNvPr>
          <p:cNvSpPr>
            <a:spLocks noGrp="1"/>
          </p:cNvSpPr>
          <p:nvPr>
            <p:ph type="body" sz="quarter" idx="54"/>
          </p:nvPr>
        </p:nvSpPr>
        <p:spPr>
          <a:xfrm>
            <a:off x="9059098" y="4357456"/>
            <a:ext cx="640080" cy="274320"/>
          </a:xfrm>
        </p:spPr>
        <p:txBody>
          <a:bodyPr/>
          <a:lstStyle/>
          <a:p>
            <a:r>
              <a:rPr lang="en-US" dirty="0"/>
              <a:t>oct</a:t>
            </a:r>
          </a:p>
        </p:txBody>
      </p:sp>
      <p:sp>
        <p:nvSpPr>
          <p:cNvPr id="114" name="Text Placeholder 113">
            <a:extLst>
              <a:ext uri="{FF2B5EF4-FFF2-40B4-BE49-F238E27FC236}">
                <a16:creationId xmlns:a16="http://schemas.microsoft.com/office/drawing/2014/main" id="{291058F9-57F2-B4D1-2731-2CE3AEA77B51}"/>
              </a:ext>
            </a:extLst>
          </p:cNvPr>
          <p:cNvSpPr>
            <a:spLocks noGrp="1"/>
          </p:cNvSpPr>
          <p:nvPr>
            <p:ph type="body" sz="quarter" idx="57"/>
          </p:nvPr>
        </p:nvSpPr>
        <p:spPr>
          <a:xfrm>
            <a:off x="9846785" y="4357456"/>
            <a:ext cx="640080" cy="274320"/>
          </a:xfrm>
        </p:spPr>
        <p:txBody>
          <a:bodyPr/>
          <a:lstStyle/>
          <a:p>
            <a:r>
              <a:rPr lang="en-US" dirty="0" err="1"/>
              <a:t>nov</a:t>
            </a:r>
            <a:endParaRPr lang="en-US" dirty="0"/>
          </a:p>
        </p:txBody>
      </p:sp>
      <p:sp>
        <p:nvSpPr>
          <p:cNvPr id="115" name="Text Placeholder 114">
            <a:extLst>
              <a:ext uri="{FF2B5EF4-FFF2-40B4-BE49-F238E27FC236}">
                <a16:creationId xmlns:a16="http://schemas.microsoft.com/office/drawing/2014/main" id="{2B688B5B-F3A8-1D3F-C612-D88FC2AD4CDB}"/>
              </a:ext>
            </a:extLst>
          </p:cNvPr>
          <p:cNvSpPr>
            <a:spLocks noGrp="1"/>
          </p:cNvSpPr>
          <p:nvPr>
            <p:ph type="body" sz="quarter" idx="58"/>
          </p:nvPr>
        </p:nvSpPr>
        <p:spPr>
          <a:xfrm>
            <a:off x="10634472" y="4357456"/>
            <a:ext cx="640080" cy="274320"/>
          </a:xfrm>
        </p:spPr>
        <p:txBody>
          <a:bodyPr/>
          <a:lstStyle/>
          <a:p>
            <a:r>
              <a:rPr lang="en-US" dirty="0"/>
              <a:t>dec</a:t>
            </a:r>
          </a:p>
        </p:txBody>
      </p:sp>
      <p:sp>
        <p:nvSpPr>
          <p:cNvPr id="168" name="Text Placeholder 167">
            <a:extLst>
              <a:ext uri="{FF2B5EF4-FFF2-40B4-BE49-F238E27FC236}">
                <a16:creationId xmlns:a16="http://schemas.microsoft.com/office/drawing/2014/main" id="{FA9449D7-9C33-6821-19D1-FFF91A87A6E1}"/>
              </a:ext>
            </a:extLst>
          </p:cNvPr>
          <p:cNvSpPr>
            <a:spLocks noGrp="1"/>
          </p:cNvSpPr>
          <p:nvPr>
            <p:ph type="body" sz="quarter" idx="70"/>
          </p:nvPr>
        </p:nvSpPr>
        <p:spPr>
          <a:xfrm>
            <a:off x="2166807" y="4830127"/>
            <a:ext cx="1793875" cy="696885"/>
          </a:xfrm>
        </p:spPr>
        <p:txBody>
          <a:bodyPr/>
          <a:lstStyle/>
          <a:p>
            <a:r>
              <a:rPr lang="en-US" dirty="0"/>
              <a:t>Test with businesses</a:t>
            </a:r>
          </a:p>
        </p:txBody>
      </p:sp>
      <p:sp>
        <p:nvSpPr>
          <p:cNvPr id="169" name="Text Placeholder 168">
            <a:extLst>
              <a:ext uri="{FF2B5EF4-FFF2-40B4-BE49-F238E27FC236}">
                <a16:creationId xmlns:a16="http://schemas.microsoft.com/office/drawing/2014/main" id="{A3E1806B-B903-2391-A28E-53D010357BA3}"/>
              </a:ext>
            </a:extLst>
          </p:cNvPr>
          <p:cNvSpPr>
            <a:spLocks noGrp="1"/>
          </p:cNvSpPr>
          <p:nvPr>
            <p:ph type="body" sz="quarter" idx="71"/>
          </p:nvPr>
        </p:nvSpPr>
        <p:spPr>
          <a:xfrm>
            <a:off x="2218536" y="5241188"/>
            <a:ext cx="1690417" cy="224670"/>
          </a:xfrm>
        </p:spPr>
        <p:txBody>
          <a:bodyPr>
            <a:normAutofit fontScale="92500" lnSpcReduction="10000"/>
          </a:bodyPr>
          <a:lstStyle/>
          <a:p>
            <a:r>
              <a:rPr lang="en-US" dirty="0"/>
              <a:t>Feb 20XX</a:t>
            </a:r>
          </a:p>
        </p:txBody>
      </p:sp>
      <p:sp>
        <p:nvSpPr>
          <p:cNvPr id="166" name="Text Placeholder 165">
            <a:extLst>
              <a:ext uri="{FF2B5EF4-FFF2-40B4-BE49-F238E27FC236}">
                <a16:creationId xmlns:a16="http://schemas.microsoft.com/office/drawing/2014/main" id="{83D82DB5-1BCC-CDF6-E8F0-52214E68087C}"/>
              </a:ext>
            </a:extLst>
          </p:cNvPr>
          <p:cNvSpPr>
            <a:spLocks noGrp="1"/>
          </p:cNvSpPr>
          <p:nvPr>
            <p:ph type="body" sz="quarter" idx="68"/>
          </p:nvPr>
        </p:nvSpPr>
        <p:spPr>
          <a:xfrm>
            <a:off x="6129211" y="4827218"/>
            <a:ext cx="1793875" cy="696885"/>
          </a:xfrm>
        </p:spPr>
        <p:txBody>
          <a:bodyPr/>
          <a:lstStyle/>
          <a:p>
            <a:r>
              <a:rPr lang="en-US" dirty="0"/>
              <a:t>Regional launch</a:t>
            </a:r>
          </a:p>
        </p:txBody>
      </p:sp>
      <p:sp>
        <p:nvSpPr>
          <p:cNvPr id="167" name="Text Placeholder 166">
            <a:extLst>
              <a:ext uri="{FF2B5EF4-FFF2-40B4-BE49-F238E27FC236}">
                <a16:creationId xmlns:a16="http://schemas.microsoft.com/office/drawing/2014/main" id="{6AFD614C-9CE4-722D-7C8A-3AF9C162F8E1}"/>
              </a:ext>
            </a:extLst>
          </p:cNvPr>
          <p:cNvSpPr>
            <a:spLocks noGrp="1"/>
          </p:cNvSpPr>
          <p:nvPr>
            <p:ph type="body" sz="quarter" idx="69"/>
          </p:nvPr>
        </p:nvSpPr>
        <p:spPr>
          <a:xfrm>
            <a:off x="6180940" y="5238279"/>
            <a:ext cx="1690417" cy="224670"/>
          </a:xfrm>
        </p:spPr>
        <p:txBody>
          <a:bodyPr>
            <a:normAutofit fontScale="92500" lnSpcReduction="10000"/>
          </a:bodyPr>
          <a:lstStyle/>
          <a:p>
            <a:r>
              <a:rPr lang="en-US" dirty="0"/>
              <a:t>July 20XX</a:t>
            </a:r>
          </a:p>
        </p:txBody>
      </p:sp>
      <p:sp>
        <p:nvSpPr>
          <p:cNvPr id="164" name="Text Placeholder 163">
            <a:extLst>
              <a:ext uri="{FF2B5EF4-FFF2-40B4-BE49-F238E27FC236}">
                <a16:creationId xmlns:a16="http://schemas.microsoft.com/office/drawing/2014/main" id="{B522AB20-1FA7-08C8-C4C1-1E9022A2DD29}"/>
              </a:ext>
            </a:extLst>
          </p:cNvPr>
          <p:cNvSpPr>
            <a:spLocks noGrp="1"/>
          </p:cNvSpPr>
          <p:nvPr>
            <p:ph type="body" sz="quarter" idx="66"/>
          </p:nvPr>
        </p:nvSpPr>
        <p:spPr>
          <a:xfrm>
            <a:off x="9513110" y="4818820"/>
            <a:ext cx="1793875" cy="696885"/>
          </a:xfrm>
        </p:spPr>
        <p:txBody>
          <a:bodyPr/>
          <a:lstStyle/>
          <a:p>
            <a:r>
              <a:rPr lang="en-US" dirty="0"/>
              <a:t>Deliver to client</a:t>
            </a:r>
          </a:p>
        </p:txBody>
      </p:sp>
      <p:sp>
        <p:nvSpPr>
          <p:cNvPr id="165" name="Text Placeholder 164">
            <a:extLst>
              <a:ext uri="{FF2B5EF4-FFF2-40B4-BE49-F238E27FC236}">
                <a16:creationId xmlns:a16="http://schemas.microsoft.com/office/drawing/2014/main" id="{43C7B4A0-7B89-0139-89DB-20D4B6CDD30C}"/>
              </a:ext>
            </a:extLst>
          </p:cNvPr>
          <p:cNvSpPr>
            <a:spLocks noGrp="1"/>
          </p:cNvSpPr>
          <p:nvPr>
            <p:ph type="body" sz="quarter" idx="67"/>
          </p:nvPr>
        </p:nvSpPr>
        <p:spPr>
          <a:xfrm>
            <a:off x="9564839" y="5229881"/>
            <a:ext cx="1690417" cy="224670"/>
          </a:xfrm>
        </p:spPr>
        <p:txBody>
          <a:bodyPr>
            <a:normAutofit fontScale="92500" lnSpcReduction="10000"/>
          </a:bodyPr>
          <a:lstStyle/>
          <a:p>
            <a:r>
              <a:rPr lang="en-US" dirty="0"/>
              <a:t>Dec 20XX</a:t>
            </a:r>
          </a:p>
        </p:txBody>
      </p:sp>
      <p:sp>
        <p:nvSpPr>
          <p:cNvPr id="5" name="Footer Placeholder 4">
            <a:extLst>
              <a:ext uri="{FF2B5EF4-FFF2-40B4-BE49-F238E27FC236}">
                <a16:creationId xmlns:a16="http://schemas.microsoft.com/office/drawing/2014/main" id="{806EF462-5722-594B-9A20-B80CF9E78B73}"/>
              </a:ext>
            </a:extLst>
          </p:cNvPr>
          <p:cNvSpPr>
            <a:spLocks noGrp="1"/>
          </p:cNvSpPr>
          <p:nvPr>
            <p:ph type="ftr" sz="quarter" idx="10"/>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BD94251A-CD26-8754-CBF4-DA97C9C8AA81}"/>
              </a:ext>
            </a:extLst>
          </p:cNvPr>
          <p:cNvSpPr>
            <a:spLocks noGrp="1"/>
          </p:cNvSpPr>
          <p:nvPr>
            <p:ph type="sldNum" sz="quarter" idx="11"/>
          </p:nvPr>
        </p:nvSpPr>
        <p:spPr>
          <a:xfrm>
            <a:off x="8610600" y="6356350"/>
            <a:ext cx="2743200" cy="365125"/>
          </a:xfrm>
        </p:spPr>
        <p:txBody>
          <a:bodyPr/>
          <a:lstStyle/>
          <a:p>
            <a:fld id="{19B51A1E-902D-48AF-9020-955120F399B6}" type="slidenum">
              <a:rPr lang="en-US" smtClean="0"/>
              <a:pPr/>
              <a:t>14</a:t>
            </a:fld>
            <a:endParaRPr lang="en-US" dirty="0"/>
          </a:p>
        </p:txBody>
      </p:sp>
      <p:sp>
        <p:nvSpPr>
          <p:cNvPr id="170" name="Rectangle 169">
            <a:extLst>
              <a:ext uri="{FF2B5EF4-FFF2-40B4-BE49-F238E27FC236}">
                <a16:creationId xmlns:a16="http://schemas.microsoft.com/office/drawing/2014/main" id="{09CFD8E8-E559-E99D-76F7-B86C439F2669}"/>
              </a:ext>
              <a:ext uri="{C183D7F6-B498-43B3-948B-1728B52AA6E4}">
                <adec:decorative xmlns:adec="http://schemas.microsoft.com/office/drawing/2017/decorative" val="1"/>
              </a:ext>
            </a:extLst>
          </p:cNvPr>
          <p:cNvSpPr/>
          <p:nvPr/>
        </p:nvSpPr>
        <p:spPr>
          <a:xfrm>
            <a:off x="2987742" y="3991424"/>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Rectangle 170">
            <a:extLst>
              <a:ext uri="{FF2B5EF4-FFF2-40B4-BE49-F238E27FC236}">
                <a16:creationId xmlns:a16="http://schemas.microsoft.com/office/drawing/2014/main" id="{06B63D62-6D96-169F-58CB-954C7CB04CD5}"/>
              </a:ext>
              <a:ext uri="{C183D7F6-B498-43B3-948B-1728B52AA6E4}">
                <adec:decorative xmlns:adec="http://schemas.microsoft.com/office/drawing/2017/decorative" val="1"/>
              </a:ext>
            </a:extLst>
          </p:cNvPr>
          <p:cNvSpPr/>
          <p:nvPr/>
        </p:nvSpPr>
        <p:spPr>
          <a:xfrm>
            <a:off x="534653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71">
            <a:extLst>
              <a:ext uri="{FF2B5EF4-FFF2-40B4-BE49-F238E27FC236}">
                <a16:creationId xmlns:a16="http://schemas.microsoft.com/office/drawing/2014/main" id="{9DD7B6D9-6776-ED14-B859-5E5D5F948ECF}"/>
              </a:ext>
              <a:ext uri="{C183D7F6-B498-43B3-948B-1728B52AA6E4}">
                <adec:decorative xmlns:adec="http://schemas.microsoft.com/office/drawing/2017/decorative" val="1"/>
              </a:ext>
            </a:extLst>
          </p:cNvPr>
          <p:cNvSpPr/>
          <p:nvPr/>
        </p:nvSpPr>
        <p:spPr>
          <a:xfrm>
            <a:off x="6940176" y="3995928"/>
            <a:ext cx="155448" cy="155448"/>
          </a:xfrm>
          <a:prstGeom prst="rect">
            <a:avLst/>
          </a:prstGeom>
          <a:solidFill>
            <a:schemeClr val="accent2"/>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4891CDEF-99D9-6E98-8DAD-7CE8AA4082C4}"/>
              </a:ext>
              <a:ext uri="{C183D7F6-B498-43B3-948B-1728B52AA6E4}">
                <adec:decorative xmlns:adec="http://schemas.microsoft.com/office/drawing/2017/decorative" val="1"/>
              </a:ext>
            </a:extLst>
          </p:cNvPr>
          <p:cNvSpPr/>
          <p:nvPr/>
        </p:nvSpPr>
        <p:spPr>
          <a:xfrm>
            <a:off x="9318333"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ectangle 173">
            <a:extLst>
              <a:ext uri="{FF2B5EF4-FFF2-40B4-BE49-F238E27FC236}">
                <a16:creationId xmlns:a16="http://schemas.microsoft.com/office/drawing/2014/main" id="{8DC9D2CB-3DE5-1C52-15D5-B4BF79BF18E5}"/>
              </a:ext>
              <a:ext uri="{C183D7F6-B498-43B3-948B-1728B52AA6E4}">
                <adec:decorative xmlns:adec="http://schemas.microsoft.com/office/drawing/2017/decorative" val="1"/>
              </a:ext>
            </a:extLst>
          </p:cNvPr>
          <p:cNvSpPr/>
          <p:nvPr/>
        </p:nvSpPr>
        <p:spPr>
          <a:xfrm>
            <a:off x="10847649" y="3995928"/>
            <a:ext cx="155448" cy="155448"/>
          </a:xfrm>
          <a:prstGeom prst="rect">
            <a:avLst/>
          </a:prstGeom>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952187"/>
      </p:ext>
    </p:extLst>
  </p:cSld>
  <p:clrMapOvr>
    <a:masterClrMapping/>
  </p:clrMapOvr>
</p:sld>
</file>

<file path=ppt/slides/slide1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214605"/>
            <a:ext cx="10515600" cy="1250301"/>
          </a:xfrm>
        </p:spPr>
        <p:txBody>
          <a:bodyPr/>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idx="1"/>
            <p:extLst>
              <p:ext uri="{D42A27DB-BD31-4B8C-83A1-F6EECF244321}">
                <p14:modId xmlns:p14="http://schemas.microsoft.com/office/powerpoint/2010/main" val="1822347690"/>
              </p:ext>
            </p:extLst>
          </p:nvPr>
        </p:nvGraphicFramePr>
        <p:xfrm>
          <a:off x="838200" y="1624013"/>
          <a:ext cx="10360150" cy="4349163"/>
        </p:xfrm>
        <a:graphic>
          <a:graphicData uri="http://schemas.openxmlformats.org/drawingml/2006/table">
            <a:tbl>
              <a:tblPr firstRow="1" bandRow="1">
                <a:tableStyleId>{BDBED569-4797-4DF1-A0F4-6AAB3CD982D8}</a:tableStyleId>
              </a:tblPr>
              <a:tblGrid>
                <a:gridCol w="2697643">
                  <a:extLst>
                    <a:ext uri="{9D8B030D-6E8A-4147-A177-3AD203B41FA5}">
                      <a16:colId xmlns:a16="http://schemas.microsoft.com/office/drawing/2014/main" val="3446012419"/>
                    </a:ext>
                  </a:extLst>
                </a:gridCol>
                <a:gridCol w="1446417">
                  <a:extLst>
                    <a:ext uri="{9D8B030D-6E8A-4147-A177-3AD203B41FA5}">
                      <a16:colId xmlns:a16="http://schemas.microsoft.com/office/drawing/2014/main" val="4052646397"/>
                    </a:ext>
                  </a:extLst>
                </a:gridCol>
                <a:gridCol w="2072030">
                  <a:extLst>
                    <a:ext uri="{9D8B030D-6E8A-4147-A177-3AD203B41FA5}">
                      <a16:colId xmlns:a16="http://schemas.microsoft.com/office/drawing/2014/main" val="1935352797"/>
                    </a:ext>
                  </a:extLst>
                </a:gridCol>
                <a:gridCol w="2072030">
                  <a:extLst>
                    <a:ext uri="{9D8B030D-6E8A-4147-A177-3AD203B41FA5}">
                      <a16:colId xmlns:a16="http://schemas.microsoft.com/office/drawing/2014/main" val="1218263486"/>
                    </a:ext>
                  </a:extLst>
                </a:gridCol>
                <a:gridCol w="2072030">
                  <a:extLst>
                    <a:ext uri="{9D8B030D-6E8A-4147-A177-3AD203B41FA5}">
                      <a16:colId xmlns:a16="http://schemas.microsoft.com/office/drawing/2014/main" val="3235153012"/>
                    </a:ext>
                  </a:extLst>
                </a:gridCol>
              </a:tblGrid>
              <a:tr h="334551">
                <a:tc>
                  <a:txBody>
                    <a:bodyPr/>
                    <a:lstStyle/>
                    <a:p>
                      <a:pPr algn="l" fontAlgn="b"/>
                      <a:endParaRPr lang="en-US" sz="1400" b="0" i="0" u="none" strike="noStrike" dirty="0">
                        <a:solidFill>
                          <a:schemeClr val="tx1"/>
                        </a:solidFill>
                        <a:effectLst/>
                        <a:latin typeface="+mn-lt"/>
                      </a:endParaRPr>
                    </a:p>
                  </a:txBody>
                  <a:tcPr marL="288000" anchor="b"/>
                </a:tc>
                <a:tc>
                  <a:txBody>
                    <a:bodyPr/>
                    <a:lstStyle/>
                    <a:p>
                      <a:pPr algn="r" fontAlgn="b"/>
                      <a:r>
                        <a:rPr lang="en-US" sz="1200" b="1" u="none" strike="noStrike" dirty="0">
                          <a:solidFill>
                            <a:schemeClr val="tx1"/>
                          </a:solidFill>
                          <a:effectLst/>
                        </a:rPr>
                        <a:t>YEAR 1</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YEAR 2</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YEAR 3</a:t>
                      </a:r>
                      <a:endParaRPr lang="en-US" sz="1200" b="1"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anchor="b"/>
                </a:tc>
                <a:extLst>
                  <a:ext uri="{0D108BD9-81ED-4DB2-BD59-A6C34878D82A}">
                    <a16:rowId xmlns:a16="http://schemas.microsoft.com/office/drawing/2014/main" val="4140773105"/>
                  </a:ext>
                </a:extLst>
              </a:tr>
              <a:tr h="334551">
                <a:tc>
                  <a:txBody>
                    <a:bodyPr/>
                    <a:lstStyle/>
                    <a:p>
                      <a:pPr algn="l" fontAlgn="b"/>
                      <a:r>
                        <a:rPr lang="en-US" sz="1200" b="0" u="none" strike="noStrike" dirty="0">
                          <a:solidFill>
                            <a:schemeClr val="tx1"/>
                          </a:solidFill>
                          <a:effectLst/>
                        </a:rPr>
                        <a:t>Income</a:t>
                      </a:r>
                      <a:endParaRPr lang="en-US" sz="1200" b="0" i="0" u="none" strike="noStrike" dirty="0">
                        <a:solidFill>
                          <a:schemeClr val="tx1"/>
                        </a:solidFill>
                        <a:effectLst/>
                        <a:latin typeface="+mn-lt"/>
                      </a:endParaRPr>
                    </a:p>
                  </a:txBody>
                  <a:tcPr marL="288000" anchor="ctr"/>
                </a:tc>
                <a:tc>
                  <a:txBody>
                    <a:bodyPr/>
                    <a:lstStyle/>
                    <a:p>
                      <a:pPr algn="r" fontAlgn="b"/>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4142911372"/>
                  </a:ext>
                </a:extLst>
              </a:tr>
              <a:tr h="334551">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1543393929"/>
                  </a:ext>
                </a:extLst>
              </a:tr>
              <a:tr h="334551">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255711469"/>
                  </a:ext>
                </a:extLst>
              </a:tr>
              <a:tr h="334551">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1498944196"/>
                  </a:ext>
                </a:extLst>
              </a:tr>
              <a:tr h="334551">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2561606819"/>
                  </a:ext>
                </a:extLst>
              </a:tr>
              <a:tr h="334551">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88000" anchor="ct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365120011"/>
                  </a:ext>
                </a:extLst>
              </a:tr>
              <a:tr h="334551">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88000" anchor="ctr"/>
                </a:tc>
                <a:tc>
                  <a:txBody>
                    <a:bodyPr/>
                    <a:lstStyle/>
                    <a:p>
                      <a:pPr algn="l" fontAlgn="b"/>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anchor="ctr"/>
                </a:tc>
                <a:tc>
                  <a:txBody>
                    <a:bodyPr/>
                    <a:lstStyle/>
                    <a:p>
                      <a:pPr algn="l" fontAlgn="b"/>
                      <a:endParaRPr lang="en-US" sz="1200" b="0"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4241422160"/>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2662407092"/>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1806368409"/>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879688327"/>
                  </a:ext>
                </a:extLst>
              </a:tr>
              <a:tr h="334551">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88000" anchor="ct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anchor="ctr"/>
                </a:tc>
                <a:tc>
                  <a:txBody>
                    <a:bodyPr/>
                    <a:lstStyle/>
                    <a:p>
                      <a:pPr algn="r"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1613433075"/>
                  </a:ext>
                </a:extLst>
              </a:tr>
              <a:tr h="334551">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88000" anchor="ct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anchor="ct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anchor="ctr"/>
                </a:tc>
                <a:tc>
                  <a:txBody>
                    <a:bodyPr/>
                    <a:lstStyle/>
                    <a:p>
                      <a:pPr algn="r" fontAlgn="b"/>
                      <a:endParaRPr lang="en-US" sz="1200" b="0" i="0" u="none" strike="noStrike" dirty="0">
                        <a:solidFill>
                          <a:schemeClr val="tx1"/>
                        </a:solidFill>
                        <a:effectLst/>
                        <a:latin typeface="+mn-lt"/>
                      </a:endParaRPr>
                    </a:p>
                  </a:txBody>
                  <a:tcPr marR="320040" anchor="ctr"/>
                </a:tc>
                <a:extLst>
                  <a:ext uri="{0D108BD9-81ED-4DB2-BD59-A6C34878D82A}">
                    <a16:rowId xmlns:a16="http://schemas.microsoft.com/office/drawing/2014/main" val="2301145645"/>
                  </a:ext>
                </a:extLst>
              </a:tr>
            </a:tbl>
          </a:graphicData>
        </a:graphic>
      </p:graphicFrame>
      <p:sp>
        <p:nvSpPr>
          <p:cNvPr id="3" name="Footer Placeholder 2">
            <a:extLst>
              <a:ext uri="{FF2B5EF4-FFF2-40B4-BE49-F238E27FC236}">
                <a16:creationId xmlns:a16="http://schemas.microsoft.com/office/drawing/2014/main" id="{A34FD345-CA89-4CE9-ACBA-C83FB6C5C649}"/>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 name="Slide Number Placeholder 3">
            <a:extLst>
              <a:ext uri="{FF2B5EF4-FFF2-40B4-BE49-F238E27FC236}">
                <a16:creationId xmlns:a16="http://schemas.microsoft.com/office/drawing/2014/main" id="{CFB6C7E4-E7FB-4E6C-B03B-82B059B4030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Tree>
    <p:extLst>
      <p:ext uri="{BB962C8B-B14F-4D97-AF65-F5344CB8AC3E}">
        <p14:creationId xmlns:p14="http://schemas.microsoft.com/office/powerpoint/2010/main" val="409738000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243822"/>
            <a:ext cx="10515600" cy="1325563"/>
          </a:xfrm>
        </p:spPr>
        <p:txBody>
          <a:bodyPr>
            <a:normAutofit/>
          </a:bodyPr>
          <a:lstStyle/>
          <a:p>
            <a:r>
              <a:rPr lang="en-US" dirty="0"/>
              <a:t>MEET THE TEAM</a:t>
            </a:r>
          </a:p>
        </p:txBody>
      </p:sp>
      <p:pic>
        <p:nvPicPr>
          <p:cNvPr id="93" name="Picture Placeholder 92" descr="team member&#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Text Placeholder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a:lstStyle/>
          <a:p>
            <a:r>
              <a:rPr lang="en-US" dirty="0"/>
              <a:t>Takuma Hayashi</a:t>
            </a:r>
          </a:p>
        </p:txBody>
      </p:sp>
      <p:sp>
        <p:nvSpPr>
          <p:cNvPr id="17" name="Text Placeholder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813853"/>
            <a:ext cx="2103120" cy="1014372"/>
          </a:xfrm>
        </p:spPr>
        <p:txBody>
          <a:bodyPr/>
          <a:lstStyle/>
          <a:p>
            <a:r>
              <a:rPr lang="en-US" dirty="0"/>
              <a:t>President</a:t>
            </a:r>
          </a:p>
        </p:txBody>
      </p:sp>
      <p:pic>
        <p:nvPicPr>
          <p:cNvPr id="95" name="Picture Placeholder 94" descr="team member">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a:stretch/>
        </p:blipFill>
        <p:spPr>
          <a:xfrm>
            <a:off x="3827150" y="2432304"/>
            <a:ext cx="1828800" cy="1682496"/>
          </a:xfrm>
        </p:spPr>
      </p:pic>
      <p:sp>
        <p:nvSpPr>
          <p:cNvPr id="19" name="Text Placeholder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a:lstStyle/>
          <a:p>
            <a:r>
              <a:rPr lang="en-US" dirty="0"/>
              <a:t>Mirjam Nilsson</a:t>
            </a:r>
          </a:p>
        </p:txBody>
      </p:sp>
      <p:sp>
        <p:nvSpPr>
          <p:cNvPr id="20" name="Text Placeholder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816125"/>
            <a:ext cx="2103120" cy="1014372"/>
          </a:xfrm>
        </p:spPr>
        <p:txBody>
          <a:bodyPr/>
          <a:lstStyle/>
          <a:p>
            <a:r>
              <a:rPr lang="en-US" dirty="0"/>
              <a:t>Chief Executive Officer</a:t>
            </a:r>
          </a:p>
        </p:txBody>
      </p:sp>
      <p:pic>
        <p:nvPicPr>
          <p:cNvPr id="97" name="Picture Placeholder 96" descr="team member">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a:stretch/>
        </p:blipFill>
        <p:spPr>
          <a:xfrm>
            <a:off x="6578864" y="2432304"/>
            <a:ext cx="1828800" cy="1682496"/>
          </a:xfrm>
        </p:spPr>
      </p:pic>
      <p:sp>
        <p:nvSpPr>
          <p:cNvPr id="22" name="Text Placeholder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a:lstStyle/>
          <a:p>
            <a:r>
              <a:rPr lang="en-US" dirty="0"/>
              <a:t>Flora Berggren</a:t>
            </a:r>
          </a:p>
        </p:txBody>
      </p:sp>
      <p:sp>
        <p:nvSpPr>
          <p:cNvPr id="23" name="Text Placeholder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811573"/>
            <a:ext cx="2103120" cy="1014372"/>
          </a:xfrm>
        </p:spPr>
        <p:txBody>
          <a:bodyPr/>
          <a:lstStyle/>
          <a:p>
            <a:r>
              <a:rPr lang="en-US" dirty="0"/>
              <a:t>Chief Operations Officer</a:t>
            </a:r>
          </a:p>
        </p:txBody>
      </p:sp>
      <p:pic>
        <p:nvPicPr>
          <p:cNvPr id="99" name="Picture Placeholder 98" descr="team member">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9302512" y="2432304"/>
            <a:ext cx="1828800" cy="1682496"/>
          </a:xfrm>
        </p:spPr>
      </p:pic>
      <p:sp>
        <p:nvSpPr>
          <p:cNvPr id="44" name="Text Placeholder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a:lstStyle/>
          <a:p>
            <a:r>
              <a:rPr lang="en-US" dirty="0"/>
              <a:t>Rajesh Santoshi</a:t>
            </a:r>
          </a:p>
        </p:txBody>
      </p:sp>
      <p:sp>
        <p:nvSpPr>
          <p:cNvPr id="45" name="Text Placeholder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813845"/>
            <a:ext cx="2103120" cy="1014372"/>
          </a:xfrm>
        </p:spPr>
        <p:txBody>
          <a:bodyPr/>
          <a:lstStyle/>
          <a:p>
            <a:r>
              <a:rPr lang="en-US" dirty="0"/>
              <a:t>VP Marketing</a:t>
            </a:r>
          </a:p>
        </p:txBody>
      </p:sp>
      <p:sp>
        <p:nvSpPr>
          <p:cNvPr id="4" name="Footer Placeholder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18775192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136210"/>
            <a:ext cx="10515600" cy="1167954"/>
          </a:xfrm>
        </p:spPr>
        <p:txBody>
          <a:bodyPr/>
          <a:lstStyle/>
          <a:p>
            <a:r>
              <a:rPr lang="en-US" dirty="0"/>
              <a:t>MEET THE FULL TEAM</a:t>
            </a:r>
          </a:p>
        </p:txBody>
      </p:sp>
      <p:pic>
        <p:nvPicPr>
          <p:cNvPr id="38" name="Picture Placeholder 37" descr="team member">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Text Placeholder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a:lstStyle/>
          <a:p>
            <a:r>
              <a:rPr lang="en-US" dirty="0"/>
              <a:t>Takuma Hayashi</a:t>
            </a:r>
          </a:p>
        </p:txBody>
      </p:sp>
      <p:sp>
        <p:nvSpPr>
          <p:cNvPr id="6" name="Text Placeholder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82000"/>
            <a:ext cx="1920240" cy="326524"/>
          </a:xfrm>
        </p:spPr>
        <p:txBody>
          <a:bodyPr>
            <a:normAutofit/>
          </a:bodyPr>
          <a:lstStyle/>
          <a:p>
            <a:r>
              <a:rPr lang="en-US" dirty="0"/>
              <a:t>President</a:t>
            </a:r>
          </a:p>
        </p:txBody>
      </p:sp>
      <p:pic>
        <p:nvPicPr>
          <p:cNvPr id="48" name="Picture Placeholder 47" descr="team member">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a:stretch/>
        </p:blipFill>
        <p:spPr>
          <a:xfrm>
            <a:off x="3854455" y="1913382"/>
            <a:ext cx="1691640" cy="1325880"/>
          </a:xfrm>
        </p:spPr>
      </p:pic>
      <p:sp>
        <p:nvSpPr>
          <p:cNvPr id="8" name="Text Placeholder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a:lstStyle/>
          <a:p>
            <a:r>
              <a:rPr lang="en-US" dirty="0"/>
              <a:t>Mirjam Nilsson</a:t>
            </a:r>
          </a:p>
        </p:txBody>
      </p:sp>
      <p:sp>
        <p:nvSpPr>
          <p:cNvPr id="11" name="Text Placeholder 10">
            <a:extLst>
              <a:ext uri="{FF2B5EF4-FFF2-40B4-BE49-F238E27FC236}">
                <a16:creationId xmlns:a16="http://schemas.microsoft.com/office/drawing/2014/main" id="{AD05ACEF-C334-4BDD-A058-5987B17D0C41}"/>
              </a:ext>
            </a:extLst>
          </p:cNvPr>
          <p:cNvSpPr>
            <a:spLocks noGrp="1"/>
          </p:cNvSpPr>
          <p:nvPr>
            <p:ph type="body" sz="quarter" idx="17"/>
          </p:nvPr>
        </p:nvSpPr>
        <p:spPr>
          <a:xfrm>
            <a:off x="3739896" y="3686038"/>
            <a:ext cx="1920240" cy="326524"/>
          </a:xfrm>
        </p:spPr>
        <p:txBody>
          <a:bodyPr>
            <a:normAutofit/>
          </a:bodyPr>
          <a:lstStyle/>
          <a:p>
            <a:r>
              <a:rPr lang="en-US" dirty="0"/>
              <a:t>Chief Executive Officer</a:t>
            </a:r>
          </a:p>
        </p:txBody>
      </p:sp>
      <p:pic>
        <p:nvPicPr>
          <p:cNvPr id="50" name="Picture Placeholder 49" descr="team member">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a:stretch/>
        </p:blipFill>
        <p:spPr>
          <a:xfrm>
            <a:off x="6652778" y="1913382"/>
            <a:ext cx="1691640" cy="1325880"/>
          </a:xfrm>
        </p:spPr>
      </p:pic>
      <p:sp>
        <p:nvSpPr>
          <p:cNvPr id="13" name="Text Placeholder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a:lstStyle/>
          <a:p>
            <a:r>
              <a:rPr lang="en-US" dirty="0"/>
              <a:t>Flora Berggren</a:t>
            </a:r>
          </a:p>
        </p:txBody>
      </p:sp>
      <p:sp>
        <p:nvSpPr>
          <p:cNvPr id="14" name="Text Placeholder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86038"/>
            <a:ext cx="1920240" cy="326524"/>
          </a:xfrm>
        </p:spPr>
        <p:txBody>
          <a:bodyPr>
            <a:normAutofit/>
          </a:bodyPr>
          <a:lstStyle/>
          <a:p>
            <a:r>
              <a:rPr lang="en-US" dirty="0"/>
              <a:t>Chief Operations Officer</a:t>
            </a:r>
          </a:p>
        </p:txBody>
      </p:sp>
      <p:pic>
        <p:nvPicPr>
          <p:cNvPr id="52" name="Picture Placeholder 51" descr="team member&#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9451102" y="1913382"/>
            <a:ext cx="1691640" cy="1325880"/>
          </a:xfrm>
        </p:spPr>
      </p:pic>
      <p:sp>
        <p:nvSpPr>
          <p:cNvPr id="16" name="Text Placeholder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a:lstStyle/>
          <a:p>
            <a:r>
              <a:rPr lang="en-US" dirty="0"/>
              <a:t>Rajesh Santoshi</a:t>
            </a:r>
          </a:p>
        </p:txBody>
      </p:sp>
      <p:sp>
        <p:nvSpPr>
          <p:cNvPr id="17" name="Text Placeholder 16">
            <a:extLst>
              <a:ext uri="{FF2B5EF4-FFF2-40B4-BE49-F238E27FC236}">
                <a16:creationId xmlns:a16="http://schemas.microsoft.com/office/drawing/2014/main" id="{659E9C43-EECB-4906-9BC1-A8F8195FDCAD}"/>
              </a:ext>
            </a:extLst>
          </p:cNvPr>
          <p:cNvSpPr>
            <a:spLocks noGrp="1"/>
          </p:cNvSpPr>
          <p:nvPr>
            <p:ph type="body" sz="quarter" idx="23"/>
          </p:nvPr>
        </p:nvSpPr>
        <p:spPr>
          <a:xfrm>
            <a:off x="9336024" y="3686038"/>
            <a:ext cx="1920240" cy="326524"/>
          </a:xfrm>
        </p:spPr>
        <p:txBody>
          <a:bodyPr>
            <a:normAutofit/>
          </a:bodyPr>
          <a:lstStyle/>
          <a:p>
            <a:r>
              <a:rPr lang="en-US" dirty="0"/>
              <a:t>VP Marketing</a:t>
            </a:r>
          </a:p>
        </p:txBody>
      </p:sp>
      <p:pic>
        <p:nvPicPr>
          <p:cNvPr id="62" name="Picture Placeholder 61" descr="team member&#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6">
            <a:extLst>
              <a:ext uri="{28A0092B-C50C-407E-A947-70E740481C1C}">
                <a14:useLocalDpi xmlns:a14="http://schemas.microsoft.com/office/drawing/2010/main" val="0"/>
              </a:ext>
            </a:extLst>
          </a:blip>
          <a:srcRect/>
          <a:stretch/>
        </p:blipFill>
        <p:spPr>
          <a:xfrm>
            <a:off x="1056132" y="4227957"/>
            <a:ext cx="1691640" cy="1325880"/>
          </a:xfrm>
        </p:spPr>
      </p:pic>
      <p:sp>
        <p:nvSpPr>
          <p:cNvPr id="19" name="Text Placeholder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a:lstStyle/>
          <a:p>
            <a:r>
              <a:rPr lang="en-US" dirty="0"/>
              <a:t>Graham Barnes</a:t>
            </a:r>
          </a:p>
        </p:txBody>
      </p:sp>
      <p:sp>
        <p:nvSpPr>
          <p:cNvPr id="20" name="Text Placeholder 19">
            <a:extLst>
              <a:ext uri="{FF2B5EF4-FFF2-40B4-BE49-F238E27FC236}">
                <a16:creationId xmlns:a16="http://schemas.microsoft.com/office/drawing/2014/main" id="{703BC333-B5A1-4CAB-8B3E-6FF488937DF7}"/>
              </a:ext>
            </a:extLst>
          </p:cNvPr>
          <p:cNvSpPr>
            <a:spLocks noGrp="1"/>
          </p:cNvSpPr>
          <p:nvPr>
            <p:ph type="body" sz="quarter" idx="26"/>
          </p:nvPr>
        </p:nvSpPr>
        <p:spPr>
          <a:xfrm>
            <a:off x="941832" y="5978012"/>
            <a:ext cx="1920240" cy="326524"/>
          </a:xfrm>
        </p:spPr>
        <p:txBody>
          <a:bodyPr>
            <a:normAutofit/>
          </a:bodyPr>
          <a:lstStyle/>
          <a:p>
            <a:r>
              <a:rPr lang="en-US" dirty="0"/>
              <a:t>VP Product</a:t>
            </a:r>
          </a:p>
        </p:txBody>
      </p:sp>
      <p:pic>
        <p:nvPicPr>
          <p:cNvPr id="64" name="Picture Placeholder 63" descr="team member&#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7">
            <a:extLst>
              <a:ext uri="{28A0092B-C50C-407E-A947-70E740481C1C}">
                <a14:useLocalDpi xmlns:a14="http://schemas.microsoft.com/office/drawing/2010/main" val="0"/>
              </a:ext>
            </a:extLst>
          </a:blip>
          <a:srcRect/>
          <a:stretch/>
        </p:blipFill>
        <p:spPr>
          <a:xfrm>
            <a:off x="3854196" y="4227957"/>
            <a:ext cx="1691640" cy="1325880"/>
          </a:xfrm>
        </p:spPr>
      </p:pic>
      <p:sp>
        <p:nvSpPr>
          <p:cNvPr id="22" name="Text Placeholder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a:lstStyle/>
          <a:p>
            <a:r>
              <a:rPr lang="en-US" dirty="0"/>
              <a:t>Rowan Murphy</a:t>
            </a:r>
          </a:p>
        </p:txBody>
      </p:sp>
      <p:sp>
        <p:nvSpPr>
          <p:cNvPr id="23" name="Text Placeholder 22">
            <a:extLst>
              <a:ext uri="{FF2B5EF4-FFF2-40B4-BE49-F238E27FC236}">
                <a16:creationId xmlns:a16="http://schemas.microsoft.com/office/drawing/2014/main" id="{7D6C9287-443E-4228-8A38-5F800E59D2B3}"/>
              </a:ext>
            </a:extLst>
          </p:cNvPr>
          <p:cNvSpPr>
            <a:spLocks noGrp="1"/>
          </p:cNvSpPr>
          <p:nvPr>
            <p:ph type="body" sz="quarter" idx="29"/>
          </p:nvPr>
        </p:nvSpPr>
        <p:spPr>
          <a:xfrm>
            <a:off x="3739896" y="5979989"/>
            <a:ext cx="1920240" cy="326524"/>
          </a:xfrm>
        </p:spPr>
        <p:txBody>
          <a:bodyPr>
            <a:normAutofit/>
          </a:bodyPr>
          <a:lstStyle/>
          <a:p>
            <a:r>
              <a:rPr lang="en-US" dirty="0"/>
              <a:t>SEO Strategist</a:t>
            </a:r>
          </a:p>
        </p:txBody>
      </p:sp>
      <p:pic>
        <p:nvPicPr>
          <p:cNvPr id="66" name="Picture Placeholder 65" descr="team member&#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8">
            <a:extLst>
              <a:ext uri="{28A0092B-C50C-407E-A947-70E740481C1C}">
                <a14:useLocalDpi xmlns:a14="http://schemas.microsoft.com/office/drawing/2010/main" val="0"/>
              </a:ext>
            </a:extLst>
          </a:blip>
          <a:srcRect/>
          <a:stretch/>
        </p:blipFill>
        <p:spPr>
          <a:xfrm>
            <a:off x="6652260" y="4227957"/>
            <a:ext cx="1691640" cy="1325880"/>
          </a:xfrm>
        </p:spPr>
      </p:pic>
      <p:sp>
        <p:nvSpPr>
          <p:cNvPr id="25" name="Text Placeholder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a:lstStyle/>
          <a:p>
            <a:r>
              <a:rPr lang="en-US" dirty="0"/>
              <a:t>Elizabeth Moore</a:t>
            </a:r>
          </a:p>
        </p:txBody>
      </p:sp>
      <p:sp>
        <p:nvSpPr>
          <p:cNvPr id="26" name="Text Placeholder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79989"/>
            <a:ext cx="1920240" cy="326524"/>
          </a:xfrm>
        </p:spPr>
        <p:txBody>
          <a:bodyPr>
            <a:normAutofit/>
          </a:bodyPr>
          <a:lstStyle/>
          <a:p>
            <a:r>
              <a:rPr lang="en-US" dirty="0"/>
              <a:t>Product Designer</a:t>
            </a:r>
          </a:p>
        </p:txBody>
      </p:sp>
      <p:pic>
        <p:nvPicPr>
          <p:cNvPr id="68" name="Picture Placeholder 67" descr="team member&#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9">
            <a:extLst>
              <a:ext uri="{28A0092B-C50C-407E-A947-70E740481C1C}">
                <a14:useLocalDpi xmlns:a14="http://schemas.microsoft.com/office/drawing/2010/main" val="0"/>
              </a:ext>
            </a:extLst>
          </a:blip>
          <a:srcRect/>
          <a:stretch/>
        </p:blipFill>
        <p:spPr>
          <a:xfrm>
            <a:off x="9450324" y="4227957"/>
            <a:ext cx="1691640" cy="1325880"/>
          </a:xfrm>
        </p:spPr>
      </p:pic>
      <p:sp>
        <p:nvSpPr>
          <p:cNvPr id="28" name="Text Placeholder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a:lstStyle/>
          <a:p>
            <a:r>
              <a:rPr lang="en-US" dirty="0"/>
              <a:t>Robin Kline</a:t>
            </a:r>
          </a:p>
        </p:txBody>
      </p:sp>
      <p:sp>
        <p:nvSpPr>
          <p:cNvPr id="35" name="Text Placeholder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79989"/>
            <a:ext cx="1920240" cy="326524"/>
          </a:xfrm>
        </p:spPr>
        <p:txBody>
          <a:bodyPr>
            <a:normAutofit/>
          </a:bodyPr>
          <a:lstStyle/>
          <a:p>
            <a:r>
              <a:rPr lang="en-US" dirty="0"/>
              <a:t>Content Developer</a:t>
            </a:r>
          </a:p>
        </p:txBody>
      </p:sp>
      <p:sp>
        <p:nvSpPr>
          <p:cNvPr id="4" name="Footer Placeholder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0" name="Slide Number Placeholder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1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311CC4-98A9-BE73-29B8-6D9BFE02D675}"/>
              </a:ext>
            </a:extLst>
          </p:cNvPr>
          <p:cNvSpPr>
            <a:spLocks noGrp="1"/>
          </p:cNvSpPr>
          <p:nvPr>
            <p:ph type="title"/>
          </p:nvPr>
        </p:nvSpPr>
        <p:spPr>
          <a:xfrm>
            <a:off x="838199" y="597160"/>
            <a:ext cx="5219231" cy="2017708"/>
          </a:xfrm>
        </p:spPr>
        <p:txBody>
          <a:bodyPr/>
          <a:lstStyle/>
          <a:p>
            <a:r>
              <a:rPr lang="en-US" dirty="0"/>
              <a:t>SUMMARY</a:t>
            </a:r>
          </a:p>
        </p:txBody>
      </p:sp>
      <p:sp>
        <p:nvSpPr>
          <p:cNvPr id="8" name="Text Placeholder 7">
            <a:extLst>
              <a:ext uri="{FF2B5EF4-FFF2-40B4-BE49-F238E27FC236}">
                <a16:creationId xmlns:a16="http://schemas.microsoft.com/office/drawing/2014/main" id="{A8BC7200-0759-8EDE-B140-CF98164A1EF0}"/>
              </a:ext>
            </a:extLst>
          </p:cNvPr>
          <p:cNvSpPr>
            <a:spLocks noGrp="1"/>
          </p:cNvSpPr>
          <p:nvPr>
            <p:ph type="body" sz="quarter" idx="13" hasCustomPrompt="1"/>
          </p:nvPr>
        </p:nvSpPr>
        <p:spPr>
          <a:xfrm>
            <a:off x="838200" y="2724539"/>
            <a:ext cx="5227208" cy="2871589"/>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r>
              <a:rPr lang="en-US" dirty="0"/>
              <a:t>At Contoso, we believe in giving 110%. By using </a:t>
            </a:r>
            <a:br>
              <a:rPr lang="en-US" dirty="0"/>
            </a:br>
            <a:r>
              <a:rPr lang="en-US" dirty="0"/>
              <a:t>energy efficient building methods, we help </a:t>
            </a:r>
            <a:br>
              <a:rPr lang="en-US" dirty="0"/>
            </a:br>
            <a:r>
              <a:rPr lang="en-US" dirty="0"/>
              <a:t>commercial businesses grow and foster a </a:t>
            </a:r>
            <a:br>
              <a:rPr lang="en-US" dirty="0"/>
            </a:br>
            <a:r>
              <a:rPr lang="en-US" dirty="0"/>
              <a:t>consumer first mindset. We thrive because </a:t>
            </a:r>
            <a:br>
              <a:rPr lang="en-US" dirty="0"/>
            </a:br>
            <a:r>
              <a:rPr lang="en-US" dirty="0"/>
              <a:t>of our market knowledge and a great team </a:t>
            </a:r>
            <a:br>
              <a:rPr lang="en-US" dirty="0"/>
            </a:br>
            <a:r>
              <a:rPr lang="en-US" dirty="0"/>
              <a:t>behind our product. As our CEO says, </a:t>
            </a:r>
            <a:br>
              <a:rPr lang="en-US" dirty="0"/>
            </a:br>
            <a:r>
              <a:rPr lang="en-US" dirty="0"/>
              <a:t>"Efficiencies will come from proactively </a:t>
            </a:r>
            <a:br>
              <a:rPr lang="en-US" dirty="0"/>
            </a:br>
            <a:r>
              <a:rPr lang="en-US" dirty="0"/>
              <a:t>transforming how we do business."</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19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E97FA391-55D6-598F-E518-EA251628428F}"/>
              </a:ext>
            </a:extLst>
          </p:cNvPr>
          <p:cNvSpPr>
            <a:spLocks noGrp="1"/>
          </p:cNvSpPr>
          <p:nvPr>
            <p:ph type="ctrTitle"/>
          </p:nvPr>
        </p:nvSpPr>
        <p:spPr>
          <a:xfrm>
            <a:off x="5952165" y="1673173"/>
            <a:ext cx="5682033" cy="1496997"/>
          </a:xfrm>
        </p:spPr>
        <p:txBody>
          <a:bodyPr/>
          <a:lstStyle/>
          <a:p>
            <a:r>
              <a:rPr lang="en-US" dirty="0"/>
              <a:t>Thank you</a:t>
            </a:r>
          </a:p>
        </p:txBody>
      </p:sp>
      <p:sp>
        <p:nvSpPr>
          <p:cNvPr id="16" name="Text Placeholder 15">
            <a:extLst>
              <a:ext uri="{FF2B5EF4-FFF2-40B4-BE49-F238E27FC236}">
                <a16:creationId xmlns:a16="http://schemas.microsoft.com/office/drawing/2014/main" id="{C5FB4FAF-051B-9A9F-0B54-6911812B466B}"/>
              </a:ext>
            </a:extLst>
          </p:cNvPr>
          <p:cNvSpPr>
            <a:spLocks noGrp="1"/>
          </p:cNvSpPr>
          <p:nvPr>
            <p:ph type="body" sz="quarter" idx="13"/>
          </p:nvPr>
        </p:nvSpPr>
        <p:spPr>
          <a:xfrm>
            <a:off x="5950490" y="3191256"/>
            <a:ext cx="5669736" cy="1798639"/>
          </a:xfrm>
        </p:spPr>
        <p:txBody>
          <a:bodyPr/>
          <a:lstStyle/>
          <a:p>
            <a:r>
              <a:rPr lang="en-US" dirty="0"/>
              <a:t>Mirjam Nilsson​</a:t>
            </a:r>
          </a:p>
          <a:p>
            <a:r>
              <a:rPr lang="en-US" dirty="0"/>
              <a:t>206-555-0146</a:t>
            </a:r>
          </a:p>
          <a:p>
            <a:r>
              <a:rPr lang="en-US" dirty="0"/>
              <a:t>mirjam@contoso.com</a:t>
            </a:r>
          </a:p>
          <a:p>
            <a:r>
              <a:rPr lang="en-US" dirty="0"/>
              <a:t>www.contoso.com</a:t>
            </a:r>
          </a:p>
          <a:p>
            <a:endParaRPr lang="en-US" dirty="0"/>
          </a:p>
        </p:txBody>
      </p:sp>
    </p:spTree>
    <p:extLst>
      <p:ext uri="{BB962C8B-B14F-4D97-AF65-F5344CB8AC3E}">
        <p14:creationId xmlns:p14="http://schemas.microsoft.com/office/powerpoint/2010/main" val="21356736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597160"/>
            <a:ext cx="4114800" cy="2017708"/>
          </a:xfrm>
        </p:spPr>
        <p:txBody>
          <a:bodyPr>
            <a:normAutofit/>
          </a:bodyPr>
          <a:lstStyle/>
          <a:p>
            <a:r>
              <a:rPr lang="en-US"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724539"/>
            <a:ext cx="4114800" cy="2871589"/>
          </a:xfrm>
        </p:spPr>
        <p:txBody>
          <a:bodyPr vert="horz" lIns="91440" tIns="45720" rIns="91440" bIns="45720" rtlCol="0" anchor="t">
            <a:normAutofit/>
          </a:bodyPr>
          <a:lstStyle/>
          <a:p>
            <a:r>
              <a:rPr lang="en-US" dirty="0"/>
              <a:t>At Contoso, we’re an architectural firm specializing in commercial architecture. Our aim is to foster collaborative thinking to further drive workplace innovation. By closing the loop and leveraging greener commercial buildings, we help businesses grow and nurture a consumer first mindset.</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US"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123406"/>
            <a:ext cx="7767436" cy="1282332"/>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38200" y="1692431"/>
            <a:ext cx="3660648" cy="365760"/>
          </a:xfrm>
        </p:spPr>
        <p:txBody>
          <a:bodyPr>
            <a:noAutofit/>
          </a:bodyPr>
          <a:lstStyle/>
          <a:p>
            <a:r>
              <a:rPr lang="en-US" dirty="0"/>
              <a:t>MARKET GAP</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38200" y="2101501"/>
            <a:ext cx="3660648" cy="1188720"/>
          </a:xfrm>
        </p:spPr>
        <p:txBody>
          <a:bodyPr vert="horz" lIns="91440" tIns="45720" rIns="91440" bIns="45720" rtlCol="0" anchor="t">
            <a:normAutofit/>
          </a:bodyPr>
          <a:lstStyle/>
          <a:p>
            <a:r>
              <a:rPr lang="en-US" dirty="0"/>
              <a:t>Natural building materials continue to be consumer driven, but we're seeing a lapse of availability in the market for these products</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38200" y="3418669"/>
            <a:ext cx="3668664" cy="365760"/>
          </a:xfrm>
        </p:spPr>
        <p:txBody>
          <a:bodyPr>
            <a:noAutofit/>
          </a:bodyPr>
          <a:lstStyle/>
          <a:p>
            <a:r>
              <a:rPr lang="en-US" dirty="0"/>
              <a:t>CUSTOMERS</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38200" y="3827739"/>
            <a:ext cx="3668664" cy="1188720"/>
          </a:xfrm>
        </p:spPr>
        <p:txBody>
          <a:bodyPr>
            <a:normAutofit/>
          </a:bodyPr>
          <a:lstStyle/>
          <a:p>
            <a:r>
              <a:rPr lang="en-US" dirty="0"/>
              <a:t>25% increase of buildings that are energy efficient proves that there's consumer interest for more green building design</a:t>
            </a:r>
          </a:p>
        </p:txBody>
      </p:sp>
      <p:sp>
        <p:nvSpPr>
          <p:cNvPr id="43" name="Text Placeholder 42">
            <a:extLst>
              <a:ext uri="{FF2B5EF4-FFF2-40B4-BE49-F238E27FC236}">
                <a16:creationId xmlns:a16="http://schemas.microsoft.com/office/drawing/2014/main" id="{543672B4-28D9-4792-A8C2-BB242D3770EB}"/>
              </a:ext>
            </a:extLst>
          </p:cNvPr>
          <p:cNvSpPr>
            <a:spLocks noGrp="1"/>
          </p:cNvSpPr>
          <p:nvPr>
            <p:ph type="body" sz="quarter" idx="22"/>
          </p:nvPr>
        </p:nvSpPr>
        <p:spPr>
          <a:xfrm>
            <a:off x="838200" y="5113809"/>
            <a:ext cx="3668664" cy="365760"/>
          </a:xfrm>
        </p:spPr>
        <p:txBody>
          <a:bodyPr>
            <a:noAutofit/>
          </a:bodyPr>
          <a:lstStyle/>
          <a:p>
            <a:r>
              <a:rPr lang="en-US" dirty="0"/>
              <a:t>FINANCIALS</a:t>
            </a:r>
          </a:p>
        </p:txBody>
      </p:sp>
      <p:sp>
        <p:nvSpPr>
          <p:cNvPr id="54" name="Text Placeholder 53">
            <a:extLst>
              <a:ext uri="{FF2B5EF4-FFF2-40B4-BE49-F238E27FC236}">
                <a16:creationId xmlns:a16="http://schemas.microsoft.com/office/drawing/2014/main" id="{06DACBCE-9D57-4573-95D4-37705F53F35C}"/>
              </a:ext>
            </a:extLst>
          </p:cNvPr>
          <p:cNvSpPr>
            <a:spLocks noGrp="1"/>
          </p:cNvSpPr>
          <p:nvPr>
            <p:ph type="body" sz="quarter" idx="21"/>
          </p:nvPr>
        </p:nvSpPr>
        <p:spPr>
          <a:xfrm>
            <a:off x="838200" y="5541532"/>
            <a:ext cx="3660648" cy="756741"/>
          </a:xfrm>
        </p:spPr>
        <p:txBody>
          <a:bodyPr/>
          <a:lstStyle/>
          <a:p>
            <a:r>
              <a:rPr lang="en-US" dirty="0"/>
              <a:t>Commercial architecture sales were up by $10 million in 2020</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COSTS</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36972" y="2101500"/>
            <a:ext cx="3660648" cy="1188719"/>
          </a:xfrm>
        </p:spPr>
        <p:txBody>
          <a:bodyPr/>
          <a:lstStyle/>
          <a:p>
            <a:r>
              <a:rPr lang="en-US" dirty="0"/>
              <a:t>Loss of sales by not offering greener alternatives to building materials</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36972" y="3428999"/>
            <a:ext cx="3668664" cy="365125"/>
          </a:xfrm>
        </p:spPr>
        <p:txBody>
          <a:bodyPr>
            <a:noAutofit/>
          </a:bodyPr>
          <a:lstStyle/>
          <a:p>
            <a:r>
              <a:rPr lang="en-US" dirty="0"/>
              <a:t>USABILITY</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36972" y="3827739"/>
            <a:ext cx="3657421" cy="1188158"/>
          </a:xfrm>
        </p:spPr>
        <p:txBody>
          <a:bodyPr/>
          <a:lstStyle/>
          <a:p>
            <a:r>
              <a:rPr lang="en-US" dirty="0"/>
              <a:t>Customers want their spaces to be stylish, but also energy efficient</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731641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5158" y="157334"/>
            <a:ext cx="5669280" cy="1235510"/>
          </a:xfrm>
        </p:spPr>
        <p:txBody>
          <a:bodyPr>
            <a:normAutofit/>
          </a:bodyPr>
          <a:lstStyle/>
          <a:p>
            <a:r>
              <a:rPr lang="en-US" dirty="0"/>
              <a:t>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40"/>
            <a:ext cx="5669280" cy="365760"/>
          </a:xfrm>
        </p:spPr>
        <p:txBody>
          <a:bodyPr>
            <a:noAutofit/>
          </a:bodyPr>
          <a:lstStyle/>
          <a:p>
            <a:r>
              <a:rPr lang="en-US" dirty="0"/>
              <a:t>CLOSE THE GAP</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20"/>
            <a:ext cx="5669280" cy="640080"/>
          </a:xfrm>
        </p:spPr>
        <p:txBody>
          <a:bodyPr vert="horz" lIns="91440" tIns="45720" rIns="91440" bIns="45720" rtlCol="0" anchor="t">
            <a:normAutofit/>
          </a:bodyPr>
          <a:lstStyle/>
          <a:p>
            <a:r>
              <a:rPr lang="en-US" dirty="0"/>
              <a:t>Our product offers the style and function of traditional commercial spaces, but with a plan for energy efficiency</a:t>
            </a:r>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015158" y="2796007"/>
            <a:ext cx="5669280" cy="365760"/>
          </a:xfrm>
        </p:spPr>
        <p:txBody>
          <a:bodyPr>
            <a:noAutofit/>
          </a:bodyPr>
          <a:lstStyle/>
          <a:p>
            <a:r>
              <a:rPr lang="en-US" dirty="0"/>
              <a:t>TARGET AUDIENCE</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15158" y="3216630"/>
            <a:ext cx="5669280" cy="596418"/>
          </a:xfrm>
        </p:spPr>
        <p:txBody>
          <a:bodyPr/>
          <a:lstStyle/>
          <a:p>
            <a:r>
              <a:rPr lang="en-US" dirty="0"/>
              <a:t>Gen Z (18-25 years old)</a:t>
            </a:r>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015158" y="3858768"/>
            <a:ext cx="5669280" cy="365760"/>
          </a:xfrm>
        </p:spPr>
        <p:txBody>
          <a:bodyPr>
            <a:noAutofit/>
          </a:bodyPr>
          <a:lstStyle/>
          <a:p>
            <a:r>
              <a:rPr lang="en-US" dirty="0"/>
              <a:t>COST SAVINGS</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6015158" y="4270248"/>
            <a:ext cx="5669280" cy="645346"/>
          </a:xfrm>
        </p:spPr>
        <p:txBody>
          <a:bodyPr>
            <a:normAutofit/>
          </a:bodyPr>
          <a:lstStyle/>
          <a:p>
            <a:r>
              <a:rPr lang="en-US" dirty="0"/>
              <a:t>Reduce expenses for building electricity and air conditioning</a:t>
            </a:r>
          </a:p>
        </p:txBody>
      </p:sp>
      <p:sp>
        <p:nvSpPr>
          <p:cNvPr id="12" name="Text Placeholder 11">
            <a:extLst>
              <a:ext uri="{FF2B5EF4-FFF2-40B4-BE49-F238E27FC236}">
                <a16:creationId xmlns:a16="http://schemas.microsoft.com/office/drawing/2014/main" id="{C06C2114-7A69-43E0-801C-F0779B58AF15}"/>
              </a:ext>
            </a:extLst>
          </p:cNvPr>
          <p:cNvSpPr>
            <a:spLocks noGrp="1"/>
          </p:cNvSpPr>
          <p:nvPr>
            <p:ph type="body" sz="quarter" idx="20"/>
          </p:nvPr>
        </p:nvSpPr>
        <p:spPr>
          <a:xfrm>
            <a:off x="6015158" y="4968553"/>
            <a:ext cx="5669280" cy="365760"/>
          </a:xfrm>
        </p:spPr>
        <p:txBody>
          <a:bodyPr>
            <a:noAutofit/>
          </a:bodyPr>
          <a:lstStyle/>
          <a:p>
            <a:r>
              <a:rPr lang="en-US" dirty="0"/>
              <a:t>EASY TO USE</a:t>
            </a:r>
          </a:p>
        </p:txBody>
      </p:sp>
      <p:sp>
        <p:nvSpPr>
          <p:cNvPr id="11" name="Text Placeholder 10">
            <a:extLst>
              <a:ext uri="{FF2B5EF4-FFF2-40B4-BE49-F238E27FC236}">
                <a16:creationId xmlns:a16="http://schemas.microsoft.com/office/drawing/2014/main" id="{1018725B-A88C-41E8-8D6A-44DF7A9F132D}"/>
              </a:ext>
            </a:extLst>
          </p:cNvPr>
          <p:cNvSpPr>
            <a:spLocks noGrp="1"/>
          </p:cNvSpPr>
          <p:nvPr>
            <p:ph type="body" sz="quarter" idx="19"/>
          </p:nvPr>
        </p:nvSpPr>
        <p:spPr>
          <a:xfrm>
            <a:off x="6015158" y="5379659"/>
            <a:ext cx="5669280" cy="640080"/>
          </a:xfrm>
        </p:spPr>
        <p:txBody>
          <a:bodyPr>
            <a:normAutofit/>
          </a:bodyPr>
          <a:lstStyle/>
          <a:p>
            <a:r>
              <a:rPr lang="en-US" dirty="0"/>
              <a:t>A simple building that gives customers the space they need without the high cost of building maintenance</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15158" y="6356350"/>
            <a:ext cx="301752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1764862" y="136525"/>
            <a:ext cx="8661341" cy="1389253"/>
          </a:xfrm>
        </p:spPr>
        <p:txBody>
          <a:bodyPr/>
          <a:lstStyle/>
          <a:p>
            <a:r>
              <a:rPr lang="en-US" dirty="0"/>
              <a:t>PRODUCT OVERVIEW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4862" y="1824354"/>
            <a:ext cx="4114800" cy="402989"/>
          </a:xfrm>
        </p:spPr>
        <p:txBody>
          <a:bodyPr/>
          <a:lstStyle/>
          <a:p>
            <a:r>
              <a:rPr lang="en-US" dirty="0"/>
              <a:t>UNIQUE</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0435"/>
            <a:ext cx="4114800" cy="822960"/>
          </a:xfrm>
        </p:spPr>
        <p:txBody>
          <a:bodyPr/>
          <a:lstStyle/>
          <a:p>
            <a:r>
              <a:rPr lang="en-US" dirty="0"/>
              <a:t>Only product specifically dedicated to the commercial market</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4862" y="3218892"/>
            <a:ext cx="4114800" cy="402989"/>
          </a:xfrm>
        </p:spPr>
        <p:txBody>
          <a:bodyPr/>
          <a:lstStyle/>
          <a:p>
            <a:r>
              <a:rPr lang="en-US" dirty="0"/>
              <a:t>FIRST TO MARKET</a:t>
            </a:r>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4862" y="3678872"/>
            <a:ext cx="4114800" cy="822960"/>
          </a:xfrm>
        </p:spPr>
        <p:txBody>
          <a:bodyPr/>
          <a:lstStyle/>
          <a:p>
            <a:r>
              <a:rPr lang="en-US" dirty="0"/>
              <a:t>First beautifully designed building that's both stylish and functional</a:t>
            </a:r>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24354"/>
            <a:ext cx="4114800" cy="402989"/>
          </a:xfrm>
        </p:spPr>
        <p:txBody>
          <a:bodyPr/>
          <a:lstStyle/>
          <a:p>
            <a:r>
              <a:rPr lang="en-US" dirty="0"/>
              <a:t>TESTED</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lstStyle/>
          <a:p>
            <a:r>
              <a:rPr lang="en-US" dirty="0"/>
              <a:t>Conducted testing with young business owners in the area</a:t>
            </a:r>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218892"/>
            <a:ext cx="4114800" cy="402989"/>
          </a:xfrm>
        </p:spPr>
        <p:txBody>
          <a:bodyPr/>
          <a:lstStyle/>
          <a:p>
            <a:r>
              <a:rPr lang="en-US" dirty="0"/>
              <a:t>AUTHENTIC</a:t>
            </a:r>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678872"/>
            <a:ext cx="4114800" cy="822960"/>
          </a:xfrm>
        </p:spPr>
        <p:txBody>
          <a:bodyPr/>
          <a:lstStyle/>
          <a:p>
            <a:r>
              <a:rPr lang="en-US" dirty="0"/>
              <a:t>Designed with the help and input of architecture experts in the field </a:t>
            </a:r>
          </a:p>
        </p:txBody>
      </p:sp>
    </p:spTree>
    <p:extLst>
      <p:ext uri="{BB962C8B-B14F-4D97-AF65-F5344CB8AC3E}">
        <p14:creationId xmlns:p14="http://schemas.microsoft.com/office/powerpoint/2010/main" val="2281914008"/>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PRODUCT BENEFITS</a:t>
            </a:r>
          </a:p>
        </p:txBody>
      </p:sp>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279"/>
            <a:ext cx="2283712" cy="2743200"/>
          </a:xfrm>
        </p:spPr>
        <p:txBody>
          <a:bodyPr>
            <a:normAutofit/>
          </a:bodyPr>
          <a:lstStyle/>
          <a:p>
            <a:r>
              <a:rPr lang="en-US" dirty="0"/>
              <a:t>Simple and quick to build</a:t>
            </a:r>
          </a:p>
          <a:p>
            <a:endParaRPr lang="en-US" noProof="1"/>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0734" y="2172551"/>
            <a:ext cx="2283712" cy="2743200"/>
          </a:xfrm>
        </p:spPr>
        <p:txBody>
          <a:bodyPr>
            <a:normAutofit/>
          </a:bodyPr>
          <a:lstStyle/>
          <a:p>
            <a:r>
              <a:rPr lang="en-US" noProof="1"/>
              <a:t>Creates spaces for community interactions</a:t>
            </a:r>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US"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0179507"/>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4672584"/>
            <a:ext cx="10515600" cy="1299411"/>
          </a:xfrm>
        </p:spPr>
        <p:txBody>
          <a:bodyPr/>
          <a:lstStyle/>
          <a:p>
            <a:r>
              <a:rPr lang="en-US" dirty="0"/>
              <a:t>COMPANY OVERVIEW</a:t>
            </a:r>
          </a:p>
        </p:txBody>
      </p:sp>
    </p:spTree>
    <p:extLst>
      <p:ext uri="{BB962C8B-B14F-4D97-AF65-F5344CB8AC3E}">
        <p14:creationId xmlns:p14="http://schemas.microsoft.com/office/powerpoint/2010/main" val="7077891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US" dirty="0"/>
              <a:t>BUSINESS MODEL</a:t>
            </a:r>
          </a:p>
        </p:txBody>
      </p:sp>
      <p:pic>
        <p:nvPicPr>
          <p:cNvPr id="69" name="Content Placeholder 68" descr="Research outline">
            <a:extLst>
              <a:ext uri="{FF2B5EF4-FFF2-40B4-BE49-F238E27FC236}">
                <a16:creationId xmlns:a16="http://schemas.microsoft.com/office/drawing/2014/main" id="{A9A23FC7-EAC6-43DD-A4F6-0BF937BF6FBA}"/>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183606"/>
            <a:ext cx="914400" cy="914400"/>
          </a:xfrm>
        </p:spPr>
      </p:pic>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3"/>
          </p:nvPr>
        </p:nvSpPr>
        <p:spPr>
          <a:xfrm>
            <a:off x="1996925" y="3799982"/>
            <a:ext cx="2103120" cy="360000"/>
          </a:xfrm>
        </p:spPr>
        <p:txBody>
          <a:bodyPr vert="horz" lIns="91440" tIns="45720" rIns="91440" bIns="45720" rtlCol="0" anchor="t">
            <a:noAutofit/>
          </a:bodyPr>
          <a:lstStyle/>
          <a:p>
            <a:r>
              <a:rPr lang="en-US"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14"/>
          </p:nvPr>
        </p:nvSpPr>
        <p:spPr>
          <a:xfrm>
            <a:off x="1996925" y="4243719"/>
            <a:ext cx="2103120" cy="1188720"/>
          </a:xfrm>
        </p:spPr>
        <p:txBody>
          <a:bodyPr>
            <a:noAutofit/>
          </a:bodyPr>
          <a:lstStyle/>
          <a:p>
            <a:r>
              <a:rPr lang="en-US" noProof="1"/>
              <a:t>We based our research on market trends and commercial sales</a:t>
            </a:r>
          </a:p>
        </p:txBody>
      </p:sp>
      <p:pic>
        <p:nvPicPr>
          <p:cNvPr id="82" name="Content Placeholder 81" descr="Group outline">
            <a:extLst>
              <a:ext uri="{FF2B5EF4-FFF2-40B4-BE49-F238E27FC236}">
                <a16:creationId xmlns:a16="http://schemas.microsoft.com/office/drawing/2014/main" id="{D6F3D77A-EEB6-43C8-A6A3-01C9B69C2072}"/>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185987"/>
            <a:ext cx="914400" cy="914400"/>
          </a:xfrm>
        </p:spPr>
      </p:pic>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5"/>
          </p:nvPr>
        </p:nvSpPr>
        <p:spPr>
          <a:xfrm>
            <a:off x="5045984" y="3799982"/>
            <a:ext cx="2103120" cy="360000"/>
          </a:xfrm>
        </p:spPr>
        <p:txBody>
          <a:bodyPr>
            <a:noAutofit/>
          </a:bodyPr>
          <a:lstStyle/>
          <a:p>
            <a:r>
              <a:rPr lang="en-US" dirty="0"/>
              <a:t>DESIGN</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6"/>
          </p:nvPr>
        </p:nvSpPr>
        <p:spPr>
          <a:xfrm>
            <a:off x="5045984" y="4245991"/>
            <a:ext cx="2103120" cy="1188720"/>
          </a:xfrm>
        </p:spPr>
        <p:txBody>
          <a:bodyPr vert="horz" lIns="91440" tIns="45720" rIns="91440" bIns="45720" rtlCol="0" anchor="t">
            <a:noAutofit/>
          </a:bodyPr>
          <a:lstStyle/>
          <a:p>
            <a:r>
              <a:rPr lang="en-US" noProof="1"/>
              <a:t>We believe people need energy efficient buildings</a:t>
            </a:r>
          </a:p>
        </p:txBody>
      </p:sp>
      <p:pic>
        <p:nvPicPr>
          <p:cNvPr id="84" name="Content Placeholder 83" descr="Architecture outline">
            <a:extLst>
              <a:ext uri="{FF2B5EF4-FFF2-40B4-BE49-F238E27FC236}">
                <a16:creationId xmlns:a16="http://schemas.microsoft.com/office/drawing/2014/main" id="{28DD844E-E1CA-48AD-A483-B4880D131CD9}"/>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182019"/>
            <a:ext cx="914400" cy="914400"/>
          </a:xfrm>
        </p:spPr>
      </p:pic>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7"/>
          </p:nvPr>
        </p:nvSpPr>
        <p:spPr>
          <a:xfrm>
            <a:off x="8089013" y="3799982"/>
            <a:ext cx="2103120" cy="360000"/>
          </a:xfrm>
        </p:spPr>
        <p:txBody>
          <a:bodyPr vert="horz" lIns="91440" tIns="45720" rIns="91440" bIns="45720" rtlCol="0" anchor="t">
            <a:normAutofit/>
          </a:bodyPr>
          <a:lstStyle/>
          <a:p>
            <a:r>
              <a:rPr lang="en-US"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8"/>
          </p:nvPr>
        </p:nvSpPr>
        <p:spPr>
          <a:xfrm>
            <a:off x="8089013" y="4241439"/>
            <a:ext cx="2103120" cy="1188720"/>
          </a:xfrm>
        </p:spPr>
        <p:txBody>
          <a:bodyPr>
            <a:noAutofit/>
          </a:bodyPr>
          <a:lstStyle/>
          <a:p>
            <a:r>
              <a:rPr lang="en-US" noProof="1"/>
              <a:t>Minimalist design and easy to build</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15775292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385A1-7907-466F-B4A3-C69B010594EC}"/>
              </a:ext>
            </a:extLst>
          </p:cNvPr>
          <p:cNvSpPr>
            <a:spLocks noGrp="1"/>
          </p:cNvSpPr>
          <p:nvPr>
            <p:ph type="title"/>
          </p:nvPr>
        </p:nvSpPr>
        <p:spPr>
          <a:xfrm>
            <a:off x="838200" y="365125"/>
            <a:ext cx="10515600" cy="1325563"/>
          </a:xfrm>
        </p:spPr>
        <p:txBody>
          <a:bodyPr/>
          <a:lstStyle/>
          <a:p>
            <a:r>
              <a:rPr lang="en-US" dirty="0"/>
              <a:t>MARKET OVERVIEW</a:t>
            </a:r>
          </a:p>
        </p:txBody>
      </p:sp>
      <p:sp>
        <p:nvSpPr>
          <p:cNvPr id="5" name="Text Placeholder 4">
            <a:extLst>
              <a:ext uri="{FF2B5EF4-FFF2-40B4-BE49-F238E27FC236}">
                <a16:creationId xmlns:a16="http://schemas.microsoft.com/office/drawing/2014/main" id="{D2774C6C-B6EA-48B8-9D61-F4F5BEA9A8B1}"/>
              </a:ext>
            </a:extLst>
          </p:cNvPr>
          <p:cNvSpPr>
            <a:spLocks noGrp="1"/>
          </p:cNvSpPr>
          <p:nvPr>
            <p:ph type="body" sz="quarter" idx="30"/>
          </p:nvPr>
        </p:nvSpPr>
        <p:spPr>
          <a:xfrm>
            <a:off x="2135187" y="2043763"/>
            <a:ext cx="1828800" cy="1371600"/>
          </a:xfrm>
          <a:ln w="22225"/>
        </p:spPr>
        <p:txBody>
          <a:bodyPr/>
          <a:lstStyle/>
          <a:p>
            <a:r>
              <a:rPr lang="en-US" dirty="0"/>
              <a:t>$3B</a:t>
            </a:r>
          </a:p>
        </p:txBody>
      </p:sp>
      <p:sp>
        <p:nvSpPr>
          <p:cNvPr id="11" name="Text Placeholder 10">
            <a:extLst>
              <a:ext uri="{FF2B5EF4-FFF2-40B4-BE49-F238E27FC236}">
                <a16:creationId xmlns:a16="http://schemas.microsoft.com/office/drawing/2014/main" id="{426F0BE6-4D11-4FF7-9D29-55D5CF3BFA38}"/>
              </a:ext>
            </a:extLst>
          </p:cNvPr>
          <p:cNvSpPr>
            <a:spLocks noGrp="1"/>
          </p:cNvSpPr>
          <p:nvPr>
            <p:ph type="body" sz="quarter" idx="35"/>
          </p:nvPr>
        </p:nvSpPr>
        <p:spPr>
          <a:xfrm>
            <a:off x="1677987" y="3862571"/>
            <a:ext cx="2743200" cy="1601787"/>
          </a:xfrm>
        </p:spPr>
        <p:txBody>
          <a:bodyPr/>
          <a:lstStyle/>
          <a:p>
            <a:r>
              <a:rPr lang="en-US" dirty="0"/>
              <a:t>Opportunity to build</a:t>
            </a:r>
          </a:p>
          <a:p>
            <a:r>
              <a:rPr lang="en-US" dirty="0"/>
              <a:t>Fully inclusive market</a:t>
            </a:r>
          </a:p>
          <a:p>
            <a:r>
              <a:rPr lang="en-US" dirty="0"/>
              <a:t>Total addressable market</a:t>
            </a:r>
          </a:p>
        </p:txBody>
      </p:sp>
      <p:sp>
        <p:nvSpPr>
          <p:cNvPr id="6" name="Text Placeholder 5">
            <a:extLst>
              <a:ext uri="{FF2B5EF4-FFF2-40B4-BE49-F238E27FC236}">
                <a16:creationId xmlns:a16="http://schemas.microsoft.com/office/drawing/2014/main" id="{FB347867-02E8-444A-AA60-F23429050270}"/>
              </a:ext>
            </a:extLst>
          </p:cNvPr>
          <p:cNvSpPr>
            <a:spLocks noGrp="1"/>
          </p:cNvSpPr>
          <p:nvPr>
            <p:ph type="body" sz="quarter" idx="31"/>
          </p:nvPr>
        </p:nvSpPr>
        <p:spPr>
          <a:xfrm>
            <a:off x="5178552" y="2043763"/>
            <a:ext cx="1828800" cy="1371600"/>
          </a:xfrm>
          <a:ln w="22225"/>
        </p:spPr>
        <p:txBody>
          <a:bodyPr/>
          <a:lstStyle/>
          <a:p>
            <a:r>
              <a:rPr lang="en-US" dirty="0"/>
              <a:t>$2B</a:t>
            </a:r>
          </a:p>
        </p:txBody>
      </p:sp>
      <p:sp>
        <p:nvSpPr>
          <p:cNvPr id="8" name="Text Placeholder 7">
            <a:extLst>
              <a:ext uri="{FF2B5EF4-FFF2-40B4-BE49-F238E27FC236}">
                <a16:creationId xmlns:a16="http://schemas.microsoft.com/office/drawing/2014/main" id="{D56C7F9C-E2D0-4742-A4BF-078450A6F650}"/>
              </a:ext>
            </a:extLst>
          </p:cNvPr>
          <p:cNvSpPr>
            <a:spLocks noGrp="1"/>
          </p:cNvSpPr>
          <p:nvPr>
            <p:ph type="body" sz="quarter" idx="12"/>
          </p:nvPr>
        </p:nvSpPr>
        <p:spPr>
          <a:xfrm>
            <a:off x="4721352" y="3862516"/>
            <a:ext cx="2743200" cy="1600200"/>
          </a:xfrm>
        </p:spPr>
        <p:txBody>
          <a:bodyPr/>
          <a:lstStyle/>
          <a:p>
            <a:r>
              <a:rPr lang="en-US" noProof="1"/>
              <a:t>Freedom to invent</a:t>
            </a:r>
            <a:endParaRPr lang="en-US" dirty="0"/>
          </a:p>
          <a:p>
            <a:r>
              <a:rPr lang="en-US" noProof="1"/>
              <a:t>Selectively inclusive market</a:t>
            </a:r>
          </a:p>
          <a:p>
            <a:r>
              <a:rPr lang="en-US" noProof="1"/>
              <a:t>Serviceable available market</a:t>
            </a:r>
          </a:p>
        </p:txBody>
      </p:sp>
      <p:sp>
        <p:nvSpPr>
          <p:cNvPr id="7" name="Text Placeholder 6">
            <a:extLst>
              <a:ext uri="{FF2B5EF4-FFF2-40B4-BE49-F238E27FC236}">
                <a16:creationId xmlns:a16="http://schemas.microsoft.com/office/drawing/2014/main" id="{BC52C56A-D7BB-4B81-B9A1-4E5E93A9A733}"/>
              </a:ext>
            </a:extLst>
          </p:cNvPr>
          <p:cNvSpPr>
            <a:spLocks noGrp="1"/>
          </p:cNvSpPr>
          <p:nvPr>
            <p:ph type="body" sz="quarter" idx="33"/>
          </p:nvPr>
        </p:nvSpPr>
        <p:spPr>
          <a:xfrm>
            <a:off x="8232776" y="2043763"/>
            <a:ext cx="1828800" cy="1371600"/>
          </a:xfrm>
          <a:ln w="22225"/>
        </p:spPr>
        <p:txBody>
          <a:bodyPr/>
          <a:lstStyle/>
          <a:p>
            <a:r>
              <a:rPr lang="en-US" dirty="0"/>
              <a:t>$1B</a:t>
            </a:r>
          </a:p>
        </p:txBody>
      </p:sp>
      <p:sp>
        <p:nvSpPr>
          <p:cNvPr id="9" name="Text Placeholder 8">
            <a:extLst>
              <a:ext uri="{FF2B5EF4-FFF2-40B4-BE49-F238E27FC236}">
                <a16:creationId xmlns:a16="http://schemas.microsoft.com/office/drawing/2014/main" id="{6A22EE9E-DC5B-423D-A43D-F003576C11B8}"/>
              </a:ext>
            </a:extLst>
          </p:cNvPr>
          <p:cNvSpPr>
            <a:spLocks noGrp="1"/>
          </p:cNvSpPr>
          <p:nvPr>
            <p:ph type="body" sz="quarter" idx="13"/>
          </p:nvPr>
        </p:nvSpPr>
        <p:spPr>
          <a:xfrm>
            <a:off x="7775576" y="3862516"/>
            <a:ext cx="2743200" cy="1600200"/>
          </a:xfrm>
        </p:spPr>
        <p:txBody>
          <a:bodyPr/>
          <a:lstStyle/>
          <a:p>
            <a:r>
              <a:rPr lang="en-US" noProof="1"/>
              <a:t>Few competitors</a:t>
            </a:r>
          </a:p>
          <a:p>
            <a:r>
              <a:rPr lang="en-US" noProof="1"/>
              <a:t>Specifically targeted market</a:t>
            </a:r>
          </a:p>
          <a:p>
            <a:r>
              <a:rPr lang="en-US" noProof="1"/>
              <a:t>Serviceable obtainable market</a:t>
            </a:r>
            <a:endParaRPr lang="en-US" dirty="0"/>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US"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2046660791"/>
      </p:ext>
    </p:extLst>
  </p:cSld>
  <p:clrMapOvr>
    <a:masterClrMapping/>
  </p:clrMapOvr>
</p:sld>
</file>

<file path=ppt/theme/theme12.xml><?xml version="1.0" encoding="utf-8"?>
<a:theme xmlns:a="http://schemas.openxmlformats.org/drawingml/2006/main" name="Custom">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Win32_CP_v6" id="{9AFB18B2-E0F8-4676-8F2E-403CF958FC9E}" vid="{F08DB546-E44B-4CE1-B223-5552A71EBC45}"/>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3.xml.rels>&#65279;<?xml version="1.0" encoding="utf-8"?><Relationships xmlns="http://schemas.openxmlformats.org/package/2006/relationships"><Relationship Type="http://schemas.openxmlformats.org/officeDocument/2006/relationships/customXmlProps" Target="/customXml/itemProps13.xml" Id="rId1" /></Relationships>
</file>

<file path=customXml/_rels/item22.xml.rels>&#65279;<?xml version="1.0" encoding="utf-8"?><Relationships xmlns="http://schemas.openxmlformats.org/package/2006/relationships"><Relationship Type="http://schemas.openxmlformats.org/officeDocument/2006/relationships/customXmlProps" Target="/customXml/itemProps22.xml" Id="rId1" /></Relationships>
</file>

<file path=customXml/_rels/item3.xml.rels>&#65279;<?xml version="1.0" encoding="utf-8"?><Relationships xmlns="http://schemas.openxmlformats.org/package/2006/relationships"><Relationship Type="http://schemas.openxmlformats.org/officeDocument/2006/relationships/customXmlProps" Target="/customXml/itemProps31.xml" Id="rId1" /></Relationships>
</file>

<file path=customXml/item1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3.xml><?xml version="1.0" encoding="utf-8"?>
<ds:datastoreItem xmlns:ds="http://schemas.openxmlformats.org/officeDocument/2006/customXml" ds:itemID="{BB1AD7C0-530D-48DD-B62C-B23D425EACB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2.xml><?xml version="1.0" encoding="utf-8"?>
<ds:datastoreItem xmlns:ds="http://schemas.openxmlformats.org/officeDocument/2006/customXml" ds:itemID="{8C71E388-B7A0-4DD3-934B-C3516E0899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1.xml><?xml version="1.0" encoding="utf-8"?>
<ds:datastoreItem xmlns:ds="http://schemas.openxmlformats.org/officeDocument/2006/customXml" ds:itemID="{460D592A-2719-4BA4-9D58-C850DA06607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ap:Properties xmlns:vt="http://schemas.openxmlformats.org/officeDocument/2006/docPropsVTypes" xmlns:ap="http://schemas.openxmlformats.org/officeDocument/2006/extended-properties">
  <ap:Template/>
  <ap:TotalTime>87</ap:TotalTime>
  <ap:Words>812</ap:Words>
  <ap:Application>Microsoft Office PowerPoint</ap:Application>
  <ap:PresentationFormat>Widescreen</ap:PresentationFormat>
  <ap:Paragraphs>251</ap:Paragraphs>
  <ap:Slides>19</ap:Slides>
  <ap:Notes>4</ap:Notes>
  <ap:HiddenSlides>0</ap:HiddenSlides>
  <ap:MMClips>0</ap:MMClips>
  <ap:ScaleCrop>false</ap:ScaleCrop>
  <ap:HeadingPairs>
    <vt:vector baseType="variant" size="6">
      <vt:variant>
        <vt:lpstr>Fonts Used</vt:lpstr>
      </vt:variant>
      <vt:variant>
        <vt:i4>4</vt:i4>
      </vt:variant>
      <vt:variant>
        <vt:lpstr>Theme</vt:lpstr>
      </vt:variant>
      <vt:variant>
        <vt:i4>1</vt:i4>
      </vt:variant>
      <vt:variant>
        <vt:lpstr>Slide Titles</vt:lpstr>
      </vt:variant>
      <vt:variant>
        <vt:i4>19</vt:i4>
      </vt:variant>
    </vt:vector>
  </ap:HeadingPairs>
  <ap:TitlesOfParts>
    <vt:vector baseType="lpstr" size="24">
      <vt:lpstr>Arial</vt:lpstr>
      <vt:lpstr>Avenir Next LT Pro Light</vt:lpstr>
      <vt:lpstr>Calibri</vt:lpstr>
      <vt:lpstr>Posterama</vt:lpstr>
      <vt:lpstr>Custom</vt:lpstr>
      <vt:lpstr>PITCH DECK</vt:lpstr>
      <vt:lpstr>ABOUT US</vt:lpstr>
      <vt:lpstr>PROBLEM</vt:lpstr>
      <vt:lpstr>SOLUTION</vt:lpstr>
      <vt:lpstr>PRODUCT OVERVIEW</vt:lpstr>
      <vt:lpstr>PRODUCT BENEFITS</vt:lpstr>
      <vt:lpstr>COMPANY OVERVIEW</vt:lpstr>
      <vt:lpstr>BUSINESS MODEL</vt:lpstr>
      <vt:lpstr>MARKET OVERVIEW</vt:lpstr>
      <vt:lpstr>MARKET COMPARISON</vt:lpstr>
      <vt:lpstr>OUR COMPETITION</vt:lpstr>
      <vt:lpstr>OUR COMPETITION </vt:lpstr>
      <vt:lpstr>GROWTH STRATEGY</vt:lpstr>
      <vt:lpstr>TWO-YEAR ACTION PLAN</vt:lpstr>
      <vt:lpstr>FINANCIALS</vt:lpstr>
      <vt:lpstr>MEET THE TEAM</vt:lpstr>
      <vt:lpstr>MEET THE FULL TEAM</vt:lpstr>
      <vt:lpstr>SUMMARY</vt:lpstr>
      <vt:lpstr>Thank you</vt:lpstr>
    </vt:vector>
  </ap:TitlesOfParts>
  <ap:Company/>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terms:created xsi:type="dcterms:W3CDTF">2023-09-14T17:55:36Z</dcterms:created>
  <dcterms:modified xsi:type="dcterms:W3CDTF">2023-09-19T03:30:07Z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